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5" r:id="rId4"/>
    <p:sldId id="258" r:id="rId5"/>
    <p:sldId id="276" r:id="rId6"/>
    <p:sldId id="259" r:id="rId7"/>
    <p:sldId id="277" r:id="rId8"/>
    <p:sldId id="260" r:id="rId9"/>
    <p:sldId id="27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9" r:id="rId18"/>
    <p:sldId id="268" r:id="rId19"/>
    <p:sldId id="280" r:id="rId20"/>
    <p:sldId id="269" r:id="rId21"/>
    <p:sldId id="270" r:id="rId22"/>
    <p:sldId id="271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C683A90-D1D5-4B23-B547-160E44B61556}">
          <p14:sldIdLst>
            <p14:sldId id="256"/>
            <p14:sldId id="257"/>
            <p14:sldId id="275"/>
            <p14:sldId id="258"/>
            <p14:sldId id="276"/>
            <p14:sldId id="259"/>
            <p14:sldId id="277"/>
            <p14:sldId id="260"/>
            <p14:sldId id="278"/>
            <p14:sldId id="261"/>
            <p14:sldId id="262"/>
            <p14:sldId id="263"/>
            <p14:sldId id="264"/>
            <p14:sldId id="265"/>
            <p14:sldId id="266"/>
            <p14:sldId id="267"/>
            <p14:sldId id="279"/>
            <p14:sldId id="268"/>
            <p14:sldId id="280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2" autoAdjust="0"/>
    <p:restoredTop sz="94644" autoAdjust="0"/>
  </p:normalViewPr>
  <p:slideViewPr>
    <p:cSldViewPr snapToGrid="0">
      <p:cViewPr varScale="1">
        <p:scale>
          <a:sx n="88" d="100"/>
          <a:sy n="88" d="100"/>
        </p:scale>
        <p:origin x="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38.2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11055 0 0,'0'0'1688'0'0,"1"1"-1624"0"0,2 3-44 0 0,-1 0-1 0 0,0-1 0 0 0,0 1 0 0 0,0 0 1 0 0,-1 0-1 0 0,0 0 0 0 0,1 0 1 0 0,-1 0-1 0 0,-1 0 0 0 0,1 0 0 0 0,0 7 1 0 0,0 9 81 0 0,-2 22-1 0 0,0-27-53 0 0,5 308 721 0 0,-4-323-768 0 0,1 19 90 0 0,0 1-1 0 0,1-1 1 0 0,1 0 0 0 0,7 24-1 0 0,-9-43-78 0 0,-1 1 0 0 0,0 0 0 0 0,1-1 0 0 0,-1 1 0 0 0,0 0 0 0 0,1-1 0 0 0,-1 1 0 0 0,0-1 0 0 0,1 1 0 0 0,-1-1 0 0 0,1 1 0 0 0,0-1 0 0 0,-1 1 0 0 0,1-1 0 0 0,-1 0 0 0 0,1 1 0 0 0,-1-1 0 0 0,1 0 0 0 0,0 1 0 0 0,-1-1 0 0 0,1 0-1 0 0,0 0 1 0 0,-1 1 0 0 0,1-1 0 0 0,0 0 0 0 0,0 0 0 0 0,-1 0 0 0 0,1 0 0 0 0,0 0 0 0 0,-1 0 0 0 0,1 0 0 0 0,0 0 0 0 0,-1-1 0 0 0,1 1 0 0 0,0 0 0 0 0,0 0 0 0 0,0-1 0 0 0,1 0 1 0 0,1 1 1 0 0,-1-1-1 0 0,0-1 0 0 0,1 1 1 0 0,-1 0-1 0 0,0 0 1 0 0,0-1-1 0 0,3-1 0 0 0,0-3 31 0 0,0 1 0 0 0,0-1-1 0 0,0 1 1 0 0,-1-1 0 0 0,8-13-1 0 0,-7 7-26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1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2 11519 0 0,'0'0'1440'0'0,"2"0"-1344"0"0,6-1-4 0 0,-7 1-69 0 0,0 0 0 0 0,0 0 1 0 0,1 0-1 0 0,-1 0 0 0 0,0 0 0 0 0,0 0 0 0 0,1 0 0 0 0,-1 0 0 0 0,0 0 0 0 0,0 1 0 0 0,0-1 0 0 0,0 1 0 0 0,1-1 1 0 0,1 2-1 0 0,-2-1-6 0 0,0 0 0 0 0,0 0 0 0 0,0 0 1 0 0,0 0-1 0 0,1 0 0 0 0,-2 1 0 0 0,1-1 1 0 0,0 0-1 0 0,0 1 0 0 0,0-1 0 0 0,-1 1 1 0 0,1-1-1 0 0,-1 1 0 0 0,1-1 0 0 0,0 4 1 0 0,0-1 5 0 0,-1 1-1 0 0,0-1 1 0 0,1 1 0 0 0,-1 0 0 0 0,-1-1 0 0 0,1 1 0 0 0,-1-1-1 0 0,-2 8 1 0 0,0-3 65 0 0,-2-1 0 0 0,1 1 0 0 0,-1-1-1 0 0,-11 14 1 0 0,5-7 39 0 0,3-5-89 0 0,1 0 1 0 0,-13 9-1 0 0,13-12-7 0 0,0 1 0 0 0,0-1 0 0 0,-10 17-1 0 0,14-19-3 0 0,3-4-19 0 0,-1 1 1 0 0,0-1 0 0 0,0 0 0 0 0,0 1-1 0 0,0-1 1 0 0,0 0 0 0 0,0 1 0 0 0,0-1-1 0 0,-1 0 1 0 0,1 0 0 0 0,0 0 0 0 0,-2 1-1 0 0,2-1-88 0 0,15-16-373 0 0,-1 3 407 0 0,18-15 1 0 0,-26 23 75 0 0,0 1 0 0 0,0 0 0 0 0,0 0 0 0 0,1 0 0 0 0,-1 0 0 0 0,1 1 0 0 0,8-3 0 0 0,-12 5-19 0 0,0-1 0 0 0,0 1 0 0 0,0-1 0 0 0,0 1 0 0 0,0 0 0 0 0,0 0-1 0 0,-1 0 1 0 0,1 0 0 0 0,0 0 0 0 0,0 1 0 0 0,0-1 0 0 0,0 0 0 0 0,0 1-1 0 0,-1-1 1 0 0,1 1 0 0 0,0 0 0 0 0,0 0 0 0 0,-1 0 0 0 0,1-1 0 0 0,0 2 0 0 0,-1-1-1 0 0,3 2 1 0 0,-2 0 9 0 0,1 0-1 0 0,-1 0 0 0 0,0 0 0 0 0,0 1 0 0 0,0-1 1 0 0,0 0-1 0 0,1 7 0 0 0,-1-6 9 0 0,3 12 26 0 0,-1-1-1 0 0,-1 1 0 0 0,0 0 1 0 0,-1-1-1 0 0,0 23 0 0 0,-2-14 39 0 0,-1 0 0 0 0,-2 0-1 0 0,-6 30 1 0 0,0-3 59 0 0,3-8 163 0 0,13-57-232 0 0,-1 5-84 0 0,0-7-14 0 0,2-4-64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3.7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17 11519 0 0,'0'0'887'0'0,"1"2"-560"0"0,0-1-291 0 0,0 0 1 0 0,1 1 0 0 0,-1-1 0 0 0,0 0 0 0 0,1 1-1 0 0,0-1 1 0 0,-1 0 0 0 0,1 0 0 0 0,0 0 0 0 0,-1 0-1 0 0,1-1 1 0 0,0 1 0 0 0,0 0 0 0 0,0-1 0 0 0,-1 1-1 0 0,1-1 1 0 0,0 0 0 0 0,0 0 0 0 0,0 0 0 0 0,0 0-1 0 0,0 0 1 0 0,3 0 0 0 0,8-1 138 0 0,28-4 0 0 0,-35 4-121 0 0,121-24 722 0 0,-101 22-655 0 0,-21 4-125 0 0,1 1 7 0 0,16 2 23 0 0,-18-2-10 0 0,-1 1-4 0 0,-2-2-12 0 0,0-1 5 0 0,0 1 1 0 0,-1-1 0 0 0,1 0 0 0 0,0 1 0 0 0,-1-1 0 0 0,1 0 0 0 0,-1 1-1 0 0,1-1 1 0 0,0 1 0 0 0,-1-1 0 0 0,1 1 0 0 0,-1 0 0 0 0,1-1 0 0 0,-1 1-1 0 0,0-1 1 0 0,1 1 0 0 0,-1 0 0 0 0,1-1 0 0 0,-1 1 0 0 0,0 0 0 0 0,0-1-1 0 0,1 2 1 0 0,-1 5 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4.1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31 11055 0 0,'0'0'1260'0'0,"2"0"-1186"0"0,20 2 192 0 0,0-1 0 0 0,31-2 0 0 0,6 0-23 0 0,0 3 41 0 0,1-4-1 0 0,77-11 1 0 0,-96 5-123 0 0,-24 5-3 0 0,-1 0 0 0 0,28-2 1 0 0,-43 5-93 0 0,2 2 25 0 0,-3-2-84 0 0,1 0 1 0 0,-1 0-1 0 0,0 0 0 0 0,1 0 0 0 0,-1 0 1 0 0,0 0-1 0 0,0 0 0 0 0,1 0 1 0 0,-1 0-1 0 0,0 0 0 0 0,1 0 1 0 0,-1 1-1 0 0,0-1 0 0 0,0 0 0 0 0,1 0 1 0 0,-1 0-1 0 0,0 0 0 0 0,0 1 1 0 0,0-1-1 0 0,1 0 0 0 0,-1 0 1 0 0,0 1-1 0 0,1-1-3 0 0,-1 1 0 0 0,0-1-1 0 0,0 0 1 0 0,1 1 0 0 0,-1-1 0 0 0,0 1 0 0 0,0-1-1 0 0,1 0 1 0 0,-1 1 0 0 0,0-1 0 0 0,0 1 0 0 0,0-1-1 0 0,0 1 1 0 0,0-1 0 0 0,0 0 0 0 0,0 1 0 0 0,1-1 0 0 0,-1 1-1 0 0,-1-1 1 0 0,1 1 0 0 0,-4 6 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4.4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179 0 11055 0 0,'0'0'1240'0'0,"1"2"-1166"0"0,1 5 75 0 0,0 0 0 0 0,0 1 1 0 0,5 9-1 0 0,-4-11-110 0 0,0 0 0 0 0,-1 1 0 0 0,0-1 0 0 0,0 0 0 0 0,0 1 0 0 0,0 7 0 0 0,-1-9-3 0 0,0 1-1 0 0,0 0 1 0 0,0-1 0 0 0,3 7-1 0 0,-2-6-6 0 0,0 0 0 0 0,0 0 0 0 0,1 10 0 0 0,5 92 221 0 0,-7-101-226 0 0,3 87 285 0 0,-5-79-226 0 0,0-1 1 0 0,0 1-1 0 0,-1 0 0 0 0,-6 18 1 0 0,8-31-70 0 0,-1 1 0 0 0,0-1-1 0 0,1 1 1 0 0,-1-1 0 0 0,-1 0 0 0 0,1 1 0 0 0,0-1 0 0 0,0 0 0 0 0,-1 0 0 0 0,0 0 0 0 0,1 0 0 0 0,-1 0 0 0 0,0 0 0 0 0,0 0 0 0 0,0 0 0 0 0,0-1 0 0 0,0 1 0 0 0,0-1 0 0 0,0 0 0 0 0,-1 1 0 0 0,1-1 0 0 0,-1 0 0 0 0,1 0 0 0 0,0-1 0 0 0,-1 1-1 0 0,0 0 1 0 0,1-1 0 0 0,-1 0 0 0 0,-4 1 0 0 0,0-1 15 0 0,1 0-1 0 0,-1 0 1 0 0,0-1 0 0 0,1 0-1 0 0,-1 0 1 0 0,0 0-1 0 0,1-1 1 0 0,0 0-1 0 0,-1 0 1 0 0,1-1 0 0 0,0 0-1 0 0,0 0 1 0 0,-9-6-1 0 0,9 5 4 0 0,0 0 0 0 0,1 0 0 0 0,0-1 0 0 0,0 0 0 0 0,0 0 0 0 0,0 0 0 0 0,1-1 0 0 0,0 0 0 0 0,0 0 0 0 0,0 0 0 0 0,1 0 0 0 0,-1 0 0 0 0,2-1 0 0 0,-4-8 0 0 0,6 7 43 0 0,0 7-71 0 0,0 1 1 0 0,0-1 0 0 0,0 0-1 0 0,0 0 1 0 0,0 1-1 0 0,0-1 1 0 0,1 1-1 0 0,-1-1 1 0 0,0 0-1 0 0,0 1 1 0 0,0-1-1 0 0,1 0 1 0 0,-1 1-1 0 0,0-1 1 0 0,1 1-1 0 0,-1-1 1 0 0,1 1 0 0 0,-1-1-1 0 0,0 1 1 0 0,1-1-1 0 0,-1 1 1 0 0,1-1-1 0 0,0 0 1 0 0,1 0 9 0 0,6-7-4 0 0</inkml:trace>
  <inkml:trace contextRef="#ctx0" brushRef="#br0" timeOffset="1">560 217 11975 0 0,'0'0'1280'0'0,"8"1"-1280"0"0,0 1 264 0 0,0-1-144 0 0,0 1 0 0 0,1-2-120 0 0</inkml:trace>
  <inkml:trace contextRef="#ctx0" brushRef="#br0" timeOffset="2">560 346 12895 0 0,'0'0'1376'0'0,"-2"11"-1376"0"0,1-2 64 0 0,-1 1 8 0 0,5-1 120 0 0,5-2-128 0 0,2-2 96 0 0,0-5-96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5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9 9671 0 0,'20'-9'748'0'0,"-29"35"-336"0"0,5-14-278 0 0,0-1 0 0 0,-8 14 0 0 0,-7 17 56 0 0,4 0 36 0 0,-10 54 0 0 0,22-78-194 0 0,0 0 0 0 0,1 0 1 0 0,1 1-1 0 0,1-1 0 0 0,3 33 1 0 0,-1-42-14 0 0,-1 0 0 0 0,2 0 0 0 0,-1 0 1 0 0,1-1-1 0 0,1 1 0 0 0,-1-1 1 0 0,1 0-1 0 0,1 0 0 0 0,-1 0 0 0 0,10 10 1 0 0,-11-14-4 0 0,0 0-1 0 0,1 0 1 0 0,0-1 0 0 0,0 1 0 0 0,0-1 0 0 0,0 0 0 0 0,1 0 0 0 0,-1-1 0 0 0,1 1 0 0 0,-1-1 0 0 0,1 0 0 0 0,0 0 0 0 0,0-1 0 0 0,0 1 0 0 0,0-1 0 0 0,0 0 0 0 0,0-1-1 0 0,1 1 1 0 0,7-1 0 0 0,29-3 80 0 0,-17 2-80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6.0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11055 0 0,'0'0'1739'0'0,"2"1"-1670"0"0,0 4-23 0 0,0-1-1 0 0,1 0 0 0 0,-2 1 0 0 0,1-1 1 0 0,0 1-1 0 0,-1 0 0 0 0,0-1 1 0 0,0 1-1 0 0,0 0 0 0 0,0 7 0 0 0,-1 6 155 0 0,-4 28 0 0 0,1 5-398 0 0,0 12 265 0 0,1 23 70 0 0,3 185 471 0 0,-4-240-481 0 0,3-29-55 0 0,-1-1 8 0 0,-2 3-8 0 0,2-4-68 0 0,1-1 1 0 0,-1 1-1 0 0,0-1 0 0 0,0 1 1 0 0,1-1-1 0 0,-1 0 0 0 0,0 0 1 0 0,1 1-1 0 0,-1-1 0 0 0,1 0 1 0 0,-1 0-1 0 0,1 0 1 0 0,-1 0-1 0 0,0-1 0 0 0,-1-9-4 0 0,1-4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6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1 152 7831 0 0,'0'-2'603'0'0,"0"-7"-550"0"0,1 1 0 0 0,1-1 0 0 0,0 0 0 0 0,0 1 1 0 0,0-1-1 0 0,1 1 0 0 0,1-1 0 0 0,-1 1 0 0 0,1 1 0 0 0,0-1 0 0 0,9-11 0 0 0,-10 16-27 0 0,-1 0-1 0 0,1-1 0 0 0,0 2 1 0 0,0-1-1 0 0,0 0 1 0 0,1 1-1 0 0,-1-1 0 0 0,1 1 1 0 0,-1 0-1 0 0,1 0 0 0 0,0 0 1 0 0,-1 1-1 0 0,1-1 0 0 0,0 1 1 0 0,0 0-1 0 0,0 0 1 0 0,0 1-1 0 0,1-1 0 0 0,-1 1 1 0 0,0 0-1 0 0,0 0 0 0 0,0 0 1 0 0,0 0-1 0 0,0 1 0 0 0,0 0 1 0 0,1-1-1 0 0,-1 2 1 0 0,-1-1-1 0 0,1 0 0 0 0,0 1 1 0 0,0 0-1 0 0,0 0 0 0 0,-1 0 1 0 0,1 0-1 0 0,-1 0 1 0 0,0 1-1 0 0,0 0 0 0 0,0-1 1 0 0,0 1-1 0 0,4 6 0 0 0,6 6 75 0 0,-11-13-73 0 0,1 1-1 0 0,-1 0 1 0 0,0 1-1 0 0,1-1 1 0 0,-1 0-1 0 0,-1 1 1 0 0,3 5-1 0 0,4 6 86 0 0,-7-14-98 0 0,0 1 0 0 0,0-1 0 0 0,0 0 0 0 0,0 1 0 0 0,-1-1-1 0 0,1 1 1 0 0,0-1 0 0 0,-1 1 0 0 0,0 0 0 0 0,1-1 0 0 0,-1 1 0 0 0,0-1 0 0 0,0 1-1 0 0,0 2 1 0 0,0-1 26 0 0,-1 1 1 0 0,0 0-1 0 0,0-1 0 0 0,0 1 0 0 0,-1-1 0 0 0,1 1 0 0 0,-1-1 1 0 0,0 0-1 0 0,0 0 0 0 0,0 1 0 0 0,0-1 0 0 0,-1-1 0 0 0,-4 6 1 0 0,0-1 27 0 0,-1-1 0 0 0,0 0 1 0 0,0 0-1 0 0,-10 5 0 0 0,-93 43 602 0 0,119-57-598 0 0,0 0 0 0 0,0 0 0 0 0,1 1 0 0 0,0 0 0 0 0,-1 1 0 0 0,1 0 0 0 0,0 0 0 0 0,0 1 0 0 0,-1 0 0 0 0,1 0 0 0 0,0 1 0 0 0,15 3 0 0 0,-16-1 0 0 0,-7-2-55 0 0,1-1-1 0 0,-1 1 1 0 0,1 0 0 0 0,-1 0 0 0 0,1 0 0 0 0,-1 0 0 0 0,0 0 0 0 0,0 1 0 0 0,1-1 0 0 0,-1 0 0 0 0,0 1 0 0 0,0-1 0 0 0,0 0 0 0 0,0 1-1 0 0,0-1 1 0 0,-1 1 0 0 0,1 0 0 0 0,0-1 0 0 0,-1 1 0 0 0,1 2 0 0 0,0-1-2 0 0,0 0 0 0 0,-1 0 1 0 0,0 0-1 0 0,1 0 0 0 0,-1 0 0 0 0,0 0 0 0 0,0 0 1 0 0,-1 0-1 0 0,1 0 0 0 0,-2 4 0 0 0,1-2 9 0 0,-2 0 0 0 0,1 0-1 0 0,0 0 1 0 0,-1 0 0 0 0,0 0-1 0 0,0-1 1 0 0,-1 1 0 0 0,1-1-1 0 0,-1 0 1 0 0,0 0 0 0 0,0 0-1 0 0,0 0 1 0 0,-1-1 0 0 0,1 0-1 0 0,-8 5 1 0 0,-5 3 45 0 0,9-5-21 0 0,0-1 0 0 0,-1 0-1 0 0,1 0 1 0 0,-1 0 0 0 0,0-1-1 0 0,-1-1 1 0 0,-17 5 0 0 0,22-8 18 0 0,5 0-62 0 0,0 0-1 0 0,-1 0 1 0 0,1 0 0 0 0,0 0-1 0 0,0 0 1 0 0,-1 0-1 0 0,1 0 1 0 0,0 0-1 0 0,-1 0 1 0 0,1-1 0 0 0,0 1-1 0 0,0 0 1 0 0,0 0-1 0 0,-1 0 1 0 0,1-1-1 0 0,0 1 1 0 0,0 0 0 0 0,0 0-1 0 0,-1-1 1 0 0,1 1-1 0 0,0 0 1 0 0,0 0 0 0 0,0-1-1 0 0,0 1 1 0 0,0 0-1 0 0,-1-1 1 0 0,-1-2 59 0 0,6-6 17 0 0,1 3-80 0 0,5 4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6.9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11055 0 0,'0'0'1167'0'0,"1"1"-1023"0"0,2 2-86 0 0,-1 0 0 0 0,0 0 0 0 0,0 0 0 0 0,0 0 0 0 0,0 1 1 0 0,0-1-1 0 0,0 0 0 0 0,-1 1 0 0 0,1 0 0 0 0,-1-1 0 0 0,0 1 0 0 0,0-1 0 0 0,0 6 0 0 0,0 5 15 0 0,-1-1 0 0 0,-1 21 0 0 0,0-20-13 0 0,4 39 100 0 0,-3-49-149 0 0,4 12 62 0 0,-4-16-69 0 0,0 1 0 0 0,1 0 0 0 0,-1-1 0 0 0,0 1 0 0 0,0 0 0 0 0,1-1 0 0 0,-1 1 0 0 0,0-1 0 0 0,1 1 0 0 0,-1-1 0 0 0,1 1 0 0 0,-1-1 1 0 0,1 1-1 0 0,0 0 0 0 0,1 1 0 0 0,11 6-4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7.3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0 9215 0 0,'0'0'971'0'0,"1"2"-838"0"0,0 1-95 0 0,0 0 0 0 0,-1-1 0 0 0,1 1 0 0 0,-1 0 0 0 0,1 0-1 0 0,-1 0 1 0 0,0-1 0 0 0,0 1 0 0 0,-1 6 0 0 0,-7 29 269 0 0,1-10-95 0 0,-1 10-33 0 0,5-23-88 0 0,0 0 1 0 0,-2 30 0 0 0,6-37-12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7.7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9671 0 0,'0'0'1099'0'0,"1"2"-1008"0"0,0 4 20 0 0,-1 0 1 0 0,1 0-1 0 0,-1 0 1 0 0,0-1-1 0 0,-2 12 1 0 0,1-4 5 0 0,0 12 155 0 0,7 47 0 0 0,-1-10-48 0 0,0 26 17 0 0,1 55 38 0 0,-3-45-40 0 0,0-16 50 0 0,-4-63-155 0 0,0 0 0 0 0,-6 27 0 0 0,4-67-80 0 0,1 7-134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8.0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11055 0 0,'0'0'852'0'0,"12"-2"-418"0"0,-2 3-336 0 0,1 0 1 0 0,-1 0-1 0 0,1 1 1 0 0,-1 1 0 0 0,14 4-1 0 0,51 24 200 0 0,-51-21-182 0 0,-23-9-105 0 0,1-1-1 0 0,0 1 1 0 0,-1-1 0 0 0,1 1-1 0 0,0 0 1 0 0,-1 0 0 0 0,1 0-1 0 0,-1 0 1 0 0,1 0 0 0 0,-1 0 0 0 0,0 0-1 0 0,2 2 1 0 0,3 2 82 0 0,-11 14 80 0 0,2-14-152 0 0,1-1-1 0 0,-1 1 0 0 0,0-1 0 0 0,0 1 1 0 0,0-1-1 0 0,-1 0 0 0 0,0 0 0 0 0,1 0 1 0 0,-2-1-1 0 0,1 0 0 0 0,0 1 1 0 0,-7 3-1 0 0,-7 2 64 0 0,1 0 1 0 0,-21 6 0 0 0,22-9-27 0 0,9-2-43 0 0,-13 4 57 0 0,18-7 57 0 0,22 0-65 0 0,8 1-9 0 0,-15-2-24 0 0,-1 1 1 0 0,0 1 0 0 0,0 0 0 0 0,15 4 0 0 0,-26-6 32 0 0,2 1-51 0 0,-1 0 1 0 0,0 0 0 0 0,0 0-1 0 0,0 0 1 0 0,-1 1 0 0 0,1-1 0 0 0,2 2-1 0 0,0 1 35 0 0,14 12 35 0 0,-17-16-78 0 0,0 1 0 0 0,-1-1 0 0 0,1 1 0 0 0,0 0 0 0 0,-1 0 0 0 0,1-1 0 0 0,-1 1 0 0 0,1 0 0 0 0,-1 0 0 0 0,1 0 0 0 0,-1 0 0 0 0,1 0 0 0 0,-1-1 0 0 0,0 1 0 0 0,1 0 0 0 0,-1 0 0 0 0,0 0 0 0 0,0 0 0 0 0,0 0 0 0 0,0 0 0 0 0,0 0 0 0 0,0 0 0 0 0,0 0 0 0 0,0 0 0 0 0,0 0 0 0 0,0 0 0 0 0,-1 0 0 0 0,0 2 0 0 0,0 0 7 0 0,0 1 0 0 0,0 6 16 0 0,-1-1 0 0 0,0 0 0 0 0,-1 0-1 0 0,0-1 1 0 0,-1 1 0 0 0,1-1 0 0 0,-9 14 0 0 0,4-11 15 0 0,0 1 0 0 0,-1-1 1 0 0,-15 13-1 0 0,20-19-26 0 0,-1-2 1 0 0,1 1-1 0 0,-1 0 1 0 0,-1-1-1 0 0,1 0 1 0 0,0 0-1 0 0,-1 0 1 0 0,1-1-1 0 0,-1 0 0 0 0,-9 3 1 0 0,13-5-11 0 0,0 0 0 0 0,1 0 0 0 0,-1 0 0 0 0,0 0 0 0 0,0 0 1 0 0,1 0-1 0 0,-1 0 0 0 0,0 0 0 0 0,0-1 0 0 0,1 1 0 0 0,-1-1 0 0 0,0 1 0 0 0,1-1 0 0 0,-1 1 0 0 0,1-1 0 0 0,-4-2 1 0 0,4 2-5 0 0,0 1 1 0 0,1-1-1 0 0,-1 0 0 0 0,0 0 1 0 0,1 1-1 0 0,-1-1 1 0 0,0 0-1 0 0,1 0 1 0 0,-1 0-1 0 0,1 0 1 0 0,-1 0-1 0 0,1 0 1 0 0,0 0-1 0 0,-1 0 1 0 0,1 0-1 0 0,0 0 1 0 0,0 0-1 0 0,-1 0 1 0 0,1 0-1 0 0,0 0 0 0 0,0 0 1 0 0,0 0-1 0 0,0 0 1 0 0,1 0-1 0 0,-1-1 1 0 0,0 1-1 0 0,0 0 1 0 0,1-1-1 0 0,1-4-2 0 0,-1 4-2 0 0,-1 1 0 0 0,1-1 0 0 0,-1 1 0 0 0,1-1-1 0 0,0 1 1 0 0,-1-1 0 0 0,1 1 0 0 0,0-1 0 0 0,0 1-1 0 0,2-2 1 0 0,6-4-59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2.2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9215 0 0,'0'0'1460'0'0,"8"0"-1080"0"0,14 1 74 0 0,37-2-1 0 0,-41 0-302 0 0,0 0 1 0 0,1 1-1 0 0,18 3 0 0 0,-36-3-134 0 0,-1 0-1 0 0,1 0 1 0 0,0 0 0 0 0,-1 1-1 0 0,1-1 1 0 0,0 0-1 0 0,-1 0 1 0 0,1 0 0 0 0,0 0-1 0 0,-1 1 1 0 0,1-1-1 0 0,-1 0 1 0 0,1 1 0 0 0,0-1-1 0 0,-1 0 1 0 0,1 1-1 0 0,-1-1 1 0 0,1 1 0 0 0,-1-1-1 0 0,1 1 1 0 0,-1-1-1 0 0,0 1 1 0 0,1-1-1 0 0,-1 1 1 0 0,0-1 0 0 0,1 1-1 0 0,-1 0 1 0 0,0-1-1 0 0,1 1 1 0 0,-1 0 0 0 0,0 1 30 0 0,0 0 0 0 0,0 0 0 0 0,-1 0 0 0 0,1 0 0 0 0,-1 0 0 0 0,1 0 0 0 0,-1 0 0 0 0,-1 2 0 0 0,0 3-57 0 0,0-3 42 0 0,0-1 0 0 0,0 1-1 0 0,0 0 1 0 0,0-1-1 0 0,-1 0 1 0 0,0 1 0 0 0,-3 2-1 0 0,-23 21 170 0 0,28-27-199 0 0,-22 22 218 0 0,-35 41 0 0 0,56-60-250 0 0,1-3 45 0 0,1 1 0 0 0,-1-1 0 0 0,1 1-1 0 0,-1-1 1 0 0,1 1 0 0 0,-1 0 0 0 0,1-1-1 0 0,-1 1 1 0 0,1 0 0 0 0,-1 0 0 0 0,1-1 0 0 0,0 1-1 0 0,0 0 1 0 0,-1 0 0 0 0,1 1 0 0 0,0-1-1 0 0,0 0 0 0 0,1-1 0 0 0,-1 1 0 0 0,1 0 1 0 0,-1 0-1 0 0,1 0 0 0 0,-1 0 0 0 0,1 0 1 0 0,-1 0-1 0 0,1-1 0 0 0,0 1 0 0 0,-1 0 0 0 0,1 0 1 0 0,0-1-1 0 0,0 1 0 0 0,-1-1 0 0 0,1 1 1 0 0,0-1-1 0 0,0 1 0 0 0,0-1 0 0 0,0 1 0 0 0,2 0 1 0 0,7 2 43 0 0,0 1 1 0 0,0-1 0 0 0,0-1-1 0 0,0 0 1 0 0,0 0 0 0 0,20 0-1 0 0,-16-1 54 0 0,0 0-1 0 0,0 1 0 0 0,15 5 1 0 0,-24-6-76 0 0,0 1 0 0 0,-1 0 0 0 0,1 0 0 0 0,0 0 0 0 0,-1 1 1 0 0,0 0-1 0 0,1-1 0 0 0,6 8 0 0 0,-10-9-26 0 0,0 0 1 0 0,0 0-1 0 0,0 1 0 0 0,0-1 0 0 0,0 1 1 0 0,0-1-1 0 0,0 0 0 0 0,0 1 1 0 0,0 0-1 0 0,-1-1 0 0 0,1 1 0 0 0,-1-1 1 0 0,1 1-1 0 0,-1 0 0 0 0,0 0 0 0 0,1-1 1 0 0,-1 1-1 0 0,0 0 0 0 0,0-1 1 0 0,0 1-1 0 0,0 0 0 0 0,-1 0 0 0 0,1-1 1 0 0,0 1-1 0 0,-1 0 0 0 0,1-1 0 0 0,-1 1 1 0 0,0-1-1 0 0,0 1 0 0 0,-1 2 1 0 0,-6 9 105 0 0,5-9-74 0 0,0 0 0 0 0,1-1 0 0 0,0 2 0 0 0,-3 4 0 0 0,-5 14 5 0 0,-1-1 0 0 0,-2-1 0 0 0,0 0 0 0 0,-1-1-1 0 0,-21 25 1 0 0,23-30 10 0 0,-5 4 29 0 0,0-1 0 0 0,-1-1 1 0 0,-22 16-1 0 0,39-32-80 0 0,0 0 0 0 0,0-1 0 0 0,0 1 0 0 0,0 0 0 0 0,0-1 0 0 0,0 1 0 0 0,-1-1 0 0 0,1 1 0 0 0,0-1 1 0 0,-2 1-1 0 0,-5 1 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8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2 11055 0 0,'0'0'852'0'0,"2"0"-560"0"0,59-2 67 0 0,-59 2-286 0 0,9 3 70 0 0,-1 0-72 0 0,-7-1 14 0 0,4 3-13 0 0,3 6 40 0 0,-9-6-93 0 0,-1-2 5 0 0,1-1-10 0 0,-1 1 1 0 0,1-1 0 0 0,-1 1 0 0 0,1 0 0 0 0,-1-1 0 0 0,0 1-1 0 0,0 0 1 0 0,0-1 0 0 0,0 1 0 0 0,-1 0 0 0 0,1-1 0 0 0,-1 1 0 0 0,0-1-1 0 0,1 1 1 0 0,-1-1 0 0 0,-2 3 0 0 0,-2 6 72 0 0,0-1-1 0 0,-11 14 1 0 0,1-2 65 0 0,-9 16 15 0 0,15-25-103 0 0,1 0 0 0 0,0 1 0 0 0,1-1 0 0 0,-6 17 1 0 0,11-21 4 0 0,1-2 24 0 0,2-6-83 0 0,-1 0 0 0 0,0 0 1 0 0,0 0-1 0 0,1 0 0 0 0,-1 0 0 0 0,0 0 0 0 0,1 0 0 0 0,-1 0 0 0 0,1-1 0 0 0,-1 1 0 0 0,1 0 0 0 0,0 0 0 0 0,-1 0 0 0 0,1-1 0 0 0,0 1 1 0 0,-1 0-1 0 0,1-1 0 0 0,0 1 0 0 0,0-1 0 0 0,0 1 0 0 0,0-1 0 0 0,-1 1 0 0 0,1-1 0 0 0,0 0 0 0 0,0 1 0 0 0,0-1 0 0 0,0 0 1 0 0,0 0-1 0 0,2 1 0 0 0,2 0 18 0 0,0-1 0 0 0,0 1 0 0 0,0-1 0 0 0,6 0 0 0 0,2-2 54 0 0,22-5-1 0 0,1 0-1 0 0,-22 5-30 0 0,-1-1 1 0 0,0-1 0 0 0,25-10 0 0 0,-8 2 39 0 0,-17 8-77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8.7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 11055 0 0,'1'1'85'0'0,"0"0"0"0"0,0 0 0 0 0,-1 1 0 0 0,1-1 0 0 0,-1 0 0 0 0,1 1 0 0 0,-1-1 0 0 0,1 1 0 0 0,-1-1 0 0 0,0 1 0 0 0,0-1 0 0 0,0 0 0 0 0,0 1 0 0 0,0-1 0 0 0,0 3 1 0 0,-5 25 135 0 0,1-12 45 0 0,-5 39 108 0 0,5-42-327 0 0,3-8-8 0 0,-1 0 0 0 0,1 0 0 0 0,0 0 1 0 0,0 1-1 0 0,1 8 0 0 0,1-12 28 0 0,3 7-54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9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10591 0 0,'0'0'1286'0'0,"-2"8"-1058"0"0,-5 27 238 0 0,2-12-216 0 0,-2 27-1 0 0,9 217 377 0 0,3-158-411 0 0,-5-77-130 0 0,1 17 138 0 0,2 0-1 0 0,13 76 0 0 0,-13-118-137 0 0,-3-7-83 0 0,0 0 0 0 0,0 0-1 0 0,0 0 1 0 0,0 0 0 0 0,0 0 0 0 0,1 0 0 0 0,-1 0 0 0 0,0 0 0 0 0,0 0 0 0 0,0 1 0 0 0,0-1-1 0 0,0 0 1 0 0,0 0 0 0 0,1 0 0 0 0,-1 0 0 0 0,0 0 0 0 0,0 0 0 0 0,0 0 0 0 0,0 0 0 0 0,0 0-1 0 0,0 0 1 0 0,1-1 0 0 0,-1 1 0 0 0,0 0 0 0 0,0 0 0 0 0,0 0 0 0 0,0 0 0 0 0,0 0-1 0 0,0 0 1 0 0,0 0 0 0 0,0 0 0 0 0,1 0 0 0 0,-1 0 0 0 0,0 0 0 0 0,0 0 0 0 0,0-1 0 0 0,0 1-1 0 0,0 0 1 0 0,0 0 0 0 0,0 0 0 0 0,0 0 0 0 0,0 0 0 0 0,0 0 0 0 0,0 0 0 0 0,0 0 0 0 0,0-1-1 0 0,0 1 1 0 0,1 0 0 0 0,-1 0 0 0 0,0 0 0 0 0,0 0 0 0 0,0 0 0 0 0,0 0 0 0 0,0-1 0 0 0,-1 1-1 0 0,1 0 1 0 0,3-9-2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9.5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22 8287 0 0,'0'0'639'0'0,"2"-1"-415"0"0,1-2-167 0 0,1 1-1 0 0,0 0 1 0 0,0-1-1 0 0,0 1 1 0 0,1 1-1 0 0,-1-1 1 0 0,0 1-1 0 0,1-1 0 0 0,-1 1 1 0 0,1 0-1 0 0,-1 1 1 0 0,1-1-1 0 0,0 1 1 0 0,-1 0-1 0 0,1 0 1 0 0,-1 1-1 0 0,1-1 1 0 0,-1 1-1 0 0,5 1 1 0 0,6 0-3 0 0,-11-1-5 0 0,1 0-1 0 0,-1 1 1 0 0,0-1 0 0 0,1 1-1 0 0,-1 0 1 0 0,0 0 0 0 0,0 0-1 0 0,0 1 1 0 0,5 4 0 0 0,-5-4-15 0 0,-2-2-19 0 0,-1 0-1 0 0,0-1 1 0 0,1 1 0 0 0,-1 0-1 0 0,0 0 1 0 0,0 0-1 0 0,0 0 1 0 0,0 1-1 0 0,0-1 1 0 0,0 0-1 0 0,0 0 1 0 0,0 1 0 0 0,0-1-1 0 0,0 0 1 0 0,-1 1-1 0 0,1-1 1 0 0,-1 1-1 0 0,1-1 1 0 0,-1 1-1 0 0,1-1 1 0 0,-1 1 0 0 0,0-1-1 0 0,0 1 1 0 0,0-1-1 0 0,0 1 1 0 0,0-1-1 0 0,0 1 1 0 0,0-1-1 0 0,0 1 1 0 0,-1 0-1 0 0,1-1 1 0 0,-1 1 0 0 0,1-1-1 0 0,-1 0 1 0 0,1 1-1 0 0,-1-1 1 0 0,0 1-1 0 0,0-1 1 0 0,0 0-1 0 0,-1 2 1 0 0,-2 1 29 0 0,0 0 1 0 0,0 0-1 0 0,0 0 0 0 0,0-1 1 0 0,0 1-1 0 0,-1-1 0 0 0,0 0 1 0 0,1-1-1 0 0,-10 5 0 0 0,-74 27 530 0 0,87-33-332 0 0,3-1-146 0 0,1 1-75 0 0,0 0 0 0 0,0 0-1 0 0,0 0 1 0 0,0-1-1 0 0,0 1 1 0 0,1-1 0 0 0,-1 0-1 0 0,0 0 1 0 0,6-1 0 0 0,3 0 31 0 0,-3 1 16 0 0,0 0 0 0 0,0 1 0 0 0,0 0 0 0 0,0 1 0 0 0,0 0 0 0 0,17 6 0 0 0,-24-7-54 0 0,0 0-1 0 0,0 0 1 0 0,0 0 0 0 0,0 0-1 0 0,0 0 1 0 0,0 0 0 0 0,0 0-1 0 0,0 1 1 0 0,-1-1 0 0 0,1 1 0 0 0,-1-1-1 0 0,1 1 1 0 0,-1 0 0 0 0,1 0-1 0 0,-1 0 1 0 0,0-1 0 0 0,0 1-1 0 0,0 0 1 0 0,0 0 0 0 0,0 1-1 0 0,0-1 1 0 0,-1 0 0 0 0,1 0-1 0 0,-1 0 1 0 0,1 0 0 0 0,-1 1-1 0 0,0-1 1 0 0,0 0 0 0 0,0 0 0 0 0,0 1-1 0 0,0-1 1 0 0,-1 0 0 0 0,0 4-1 0 0,-2 6 34 0 0,-1 0-1 0 0,-1 0 1 0 0,0 0-1 0 0,0-1 0 0 0,-1 0 1 0 0,-1 0-1 0 0,0 0 1 0 0,0-1-1 0 0,-10 11 0 0 0,10-13-4 0 0,-1-1-1 0 0,0 1 0 0 0,0-2 1 0 0,0 1-1 0 0,-1-1 0 0 0,0 0 1 0 0,0-1-1 0 0,-1 0 0 0 0,1-1 1 0 0,-1 0-1 0 0,-15 4 0 0 0,20-6-14 0 0,3-2-13 0 0,-1 1 1 0 0,1 0-1 0 0,-1-1 0 0 0,0 1 1 0 0,0-1-1 0 0,1 0 0 0 0,-1 0 1 0 0,0 0-1 0 0,0 0 0 0 0,1-1 1 0 0,-1 1-1 0 0,0-1 0 0 0,1 0 1 0 0,-1 1-1 0 0,-3-3 0 0 0,5 3 66 0 0,6-8 14 0 0,-1 2-28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9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0 11975 0 0,'0'0'923'0'0,"2"1"-602"0"0,28 3-78 0 0,-28-4 14 0 0,0 1-177 0 0,1 1-60 0 0,-1-1-3 0 0,-1 0 0 0 0,1 0 0 0 0,0 0 0 0 0,-1 1 0 0 0,1-1 0 0 0,-1 1 0 0 0,0-1 0 0 0,1 1-1 0 0,-1 0 1 0 0,0-1 0 0 0,0 1 0 0 0,2 4 0 0 0,-1-3 17 0 0,2 4-2 0 0,-5 11 46 0 0,1-14-65 0 0,-1 0-1 0 0,0-1 0 0 0,0 1 1 0 0,0-1-1 0 0,0 1 0 0 0,-1-1 1 0 0,1 1-1 0 0,-1-1 0 0 0,0 0 1 0 0,0 0-1 0 0,0 0 1 0 0,-4 5-1 0 0,-4 2 103 0 0,-23 19 0 0 0,18-17-14 0 0,10-8-77 0 0,4-3 166 0 0,3-1-132 0 0,19-1-46 0 0,-16 0 15 0 0,0 0 1 0 0,1 1-1 0 0,-1-1 0 0 0,0 2 0 0 0,1-1 0 0 0,-1 0 1 0 0,0 1-1 0 0,1 0 0 0 0,-1 0 0 0 0,0 1 0 0 0,0-1 1 0 0,0 1-1 0 0,0 0 0 0 0,9 6 0 0 0,-11-6 5 0 0,0 0 0 0 0,0 1 0 0 0,0-1 1 0 0,0 1-1 0 0,-1 0 0 0 0,4 4 0 0 0,-1-1 13 0 0,-2 1 21 0 0,-3-3-50 0 0,0 0-1 0 0,0 0 0 0 0,-1 0 1 0 0,1 0-1 0 0,-1-1 0 0 0,0 1 1 0 0,0 0-1 0 0,0 0 0 0 0,-1-1 1 0 0,1 1-1 0 0,-1-1 0 0 0,0 1 1 0 0,-2 2-1 0 0,-6 8 47 0 0,-20 22 0 0 0,8-11 13 0 0,17-19-54 0 0,-1 0 1 0 0,1-1 0 0 0,-1 0 0 0 0,-1 0 0 0 0,1 0-1 0 0,-1 0 1 0 0,1-1 0 0 0,-1 0 0 0 0,-1-1 0 0 0,-14 6 0 0 0,14-7 44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50.2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 11519 0 0,'0'0'887'0'0,"1"1"-583"0"0,6 1-271 0 0,-1 2 1 0 0,1-1-1 0 0,-1 1 1 0 0,0 0-1 0 0,0 0 1 0 0,-1 0-1 0 0,1 1 1 0 0,-1 0-1 0 0,0 0 1 0 0,6 8-1 0 0,-3-3 47 0 0,-1 0 1 0 0,0 1-1 0 0,0 0 0 0 0,-1 1 0 0 0,6 13 0 0 0,-8-13-24 0 0,0 1 0 0 0,-1 0 0 0 0,0 1 0 0 0,-1-1 0 0 0,0 1 0 0 0,-1 22 0 0 0,-2-10 29 0 0,-1-1 1 0 0,-10 42-1 0 0,6-38 11 0 0,-1 0 0 0 0,-21 50 0 0 0,18-57-42 0 0,-39 79 158 0 0,41-86-136 0 0,-1 0 0 0 0,-1 0 0 0 0,-1-1 0 0 0,-16 17 0 0 0,17-23-10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53.8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239 0 6911 0 0,'0'0'726'0'0,"0"1"-662"0"0,1 1-43 0 0,-1-1 0 0 0,1 0-1 0 0,-1 1 1 0 0,0-1 0 0 0,0 0 0 0 0,0 1 0 0 0,0-1 0 0 0,0 0 0 0 0,0 1 0 0 0,0-1 0 0 0,0 0 0 0 0,0 1-1 0 0,-1-1 1 0 0,1 0 0 0 0,-1 1 0 0 0,1-1 0 0 0,-1 0 0 0 0,1 0 0 0 0,-1 1 0 0 0,0-1 0 0 0,1 0-1 0 0,-1 0 1 0 0,0 0 0 0 0,-1 2 0 0 0,-2 2 26 0 0,-70 135 1228 0 0,67-126-1140 0 0,1 0 1 0 0,0 1 0 0 0,1 0 0 0 0,-6 29-1 0 0,-32 201 977 0 0,34-192-856 0 0,5-24-48 0 0,0-1 0 0 0,-14 46 0 0 0,0 1 190 0 0,0 60 15 0 0,14 52 197 0 0,5-126-511 0 0,-2-30-28 0 0,1-8 125 0 0,4 45 1 0 0,0-15-5 0 0,-2-39-123 0 0,-1-1-1 0 0,-1 25 0 0 0,0-24-8 0 0,0 0 0 0 0,3 22-1 0 0,4 12 85 0 0,-5-30-40 0 0,9 35 0 0 0,12 29 219 0 0,-1-3-9 0 0,-15-51-196 0 0,0-1-1 0 0,17 38 1 0 0,-21-56-75 0 0,8 21 58 0 0,4 2 32 0 0,-4-10-8 0 0,-1 1-1 0 0,-1 0 1 0 0,7 25 0 0 0,-5-2 184 0 0,-11-45-256 0 0,0 0 11 0 0,1 6 0 0 0,-1-4 0 0 0,0 2 2 0 0,0-3 3 0 0,-1 2-4 0 0,1-2-1 0 0,-1 2 0 0 0,0-4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56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10591 0 0,'0'0'1124'0'0,"0"0"-1117"0"0,0 0-1 0 0,0 0 0 0 0,1 0 0 0 0,-1 0 0 0 0,0 0 1 0 0,0 0-1 0 0,0-1 0 0 0,1 1 0 0 0,-1 0 0 0 0,0 0 1 0 0,0 0-1 0 0,0 0 0 0 0,1 0 0 0 0,-1 0 0 0 0,0 0 1 0 0,0 0-1 0 0,0 0 0 0 0,1 0 0 0 0,-1 0 1 0 0,0 0-1 0 0,0 0 0 0 0,0 0 0 0 0,1 0 0 0 0,-1 0 1 0 0,0 1-1 0 0,0-1 0 0 0,0 0 0 0 0,1 0 0 0 0,-1 0 1 0 0,0 0-1 0 0,0 0 0 0 0,0 0 0 0 0,0 0 0 0 0,1 1 1 0 0,-1-1-1 0 0,0 0 0 0 0,0 0 0 0 0,2 3 24 0 0,-1 0 0 0 0,0-1-1 0 0,0 1 1 0 0,1 0 0 0 0,-2 0-1 0 0,1 0 1 0 0,0 0 0 0 0,-1 0-1 0 0,1 6 1 0 0,1 30 208 0 0,0 41 77 0 0,1-39-145 0 0,-6 58 0 0 0,2-76-58 0 0,0-1 1 0 0,2 1 0 0 0,6 44-1 0 0,-3-53-48 0 0,2-1-48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56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11055 0 0,'0'0'1300'0'0,"1"1"-1192"0"0,4 40 247 0 0,-2 1 0 0 0,-3 76-1 0 0,0-115-339 0 0,-2 20 78 0 0,1-1 0 0 0,1 0 0 0 0,2 0 0 0 0,4 29 0 0 0,-4-36-77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57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65 324 7367 0 0,'-1'1'568'0'0,"-2"5"-499"0"0,1 0 0 0 0,0 0 0 0 0,0 0-1 0 0,0 0 1 0 0,0 0 0 0 0,1 0 0 0 0,0 0 0 0 0,0 1-1 0 0,1-1 1 0 0,0 0 0 0 0,1 13 0 0 0,1-5 94 0 0,-2-11-121 0 0,1 1 1 0 0,-1-1 0 0 0,1 0-1 0 0,0 1 1 0 0,0-1-1 0 0,0 0 1 0 0,0 0 0 0 0,1 0-1 0 0,2 5 1 0 0,1-1 27 0 0,-1 0-11 0 0,1-1 1 0 0,-1 1 0 0 0,2-1 0 0 0,8 8-1 0 0,-12-12-40 0 0,0 0 0 0 0,1-1 0 0 0,0 1 1 0 0,-1-1-1 0 0,1 0 0 0 0,0 1 0 0 0,0-1 0 0 0,-1 0 0 0 0,1-1 0 0 0,0 1 0 0 0,0 0 0 0 0,0-1 0 0 0,0 0 0 0 0,0 0 0 0 0,5 0 0 0 0,-2-1 11 0 0,0 0-1 0 0,0 0 1 0 0,1 0 0 0 0,-2-1-1 0 0,1 0 1 0 0,0 0-1 0 0,0-1 1 0 0,-1 0-1 0 0,1 0 1 0 0,-1 0-1 0 0,0 0 1 0 0,0-1-1 0 0,6-6 1 0 0,-2 2 45 0 0,0-1 0 0 0,-1 0 1 0 0,0-1-1 0 0,0 0 0 0 0,11-20 1 0 0,-14 19-26 0 0,0 0 0 0 0,-1 0 0 0 0,0-1 0 0 0,-1 0 0 0 0,0 0 0 0 0,-1 0 0 0 0,0 0 0 0 0,-1 0 1 0 0,0 0-1 0 0,-1-1 0 0 0,0 1 0 0 0,-1 0 0 0 0,-3-15 0 0 0,0 9 9 0 0,0-1 0 0 0,-1 1 0 0 0,-1 0 1 0 0,-1 1-1 0 0,-1 0 0 0 0,0 0 0 0 0,-20-30 0 0 0,25 42-30 0 0,0 0-1 0 0,-1 0 0 0 0,0 1 0 0 0,0 0 1 0 0,0 0-1 0 0,-1 0 0 0 0,1 0 0 0 0,-1 1 1 0 0,0-1-1 0 0,0 1 0 0 0,-9-4 1 0 0,10 6-11 0 0,1 0 0 0 0,0 0 0 0 0,-1 0 1 0 0,1 1-1 0 0,0-1 0 0 0,-1 1 0 0 0,1 0 1 0 0,-1 0-1 0 0,1 0 0 0 0,-1 1 1 0 0,1-1-1 0 0,-1 1 0 0 0,1 0 0 0 0,0 0 1 0 0,-1 0-1 0 0,1 0 0 0 0,0 0 1 0 0,0 1-1 0 0,0 0 0 0 0,0-1 0 0 0,-4 4 1 0 0,-2 2 17 0 0,1 0-1 0 0,-1 1 1 0 0,1 0 0 0 0,0 0 0 0 0,1 1 0 0 0,0 0 0 0 0,0 0 0 0 0,1 0 0 0 0,0 1 0 0 0,1 0 0 0 0,0 1 0 0 0,0-1 0 0 0,1 1 0 0 0,1 0-1 0 0,0 0 1 0 0,-3 17 0 0 0,3-4 29 0 0,1-17-39 0 0,1 0 0 0 0,0 1 0 0 0,1-1 0 0 0,-1 1 0 0 0,1-1-1 0 0,1 1 1 0 0,2 13 0 0 0,-3-21-22 0 0,0 1 0 0 0,1 0 0 0 0,-1-1 0 0 0,1 1 0 0 0,-1 0 0 0 0,0-1 0 0 0,1 1 0 0 0,-1-1 0 0 0,1 1 0 0 0,0 0-1 0 0,-1-1 1 0 0,1 1 0 0 0,-1-1 0 0 0,1 0 0 0 0,0 1 0 0 0,-1-1 0 0 0,1 1 0 0 0,0-1 0 0 0,0 0 0 0 0,-1 0 0 0 0,1 1 0 0 0,0-1-1 0 0,0 0 1 0 0,-1 0 0 0 0,1 0 0 0 0,0 0 0 0 0,0 0 0 0 0,-1 0 0 0 0,1 0 0 0 0,0 0 0 0 0,0 0 0 0 0,0 0 0 0 0,0-1 0 0 0,21-4 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2.6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12895 0 0,'0'0'1476'0'0,"2"1"-1393"0"0,12 7 153 0 0,0 1 0 0 0,19 16 0 0 0,-17-13-80 0 0,22 14 0 0 0,-33-23-127 0 0,1 0-1 0 0,0 0 1 0 0,0-1 0 0 0,0 1 0 0 0,1-1-1 0 0,-1-1 1 0 0,0 1 0 0 0,8 0 0 0 0,-13-2-20 0 0,1 0 1 0 0,0-1 0 0 0,0 1 0 0 0,-1 0 0 0 0,1 0 0 0 0,0-1 0 0 0,0 1 0 0 0,-1-1 0 0 0,1 0-1 0 0,2 0 1 0 0,-1-1 15 0 0,8-2-12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59.1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66 11055 0 0,'0'0'23'0'0,"0"0"0"0"0,-1-1 0 0 0,1 1 0 0 0,0 0 0 0 0,0 0 0 0 0,0 0-1 0 0,0 0 1 0 0,0 0 0 0 0,0 0 0 0 0,0 0 0 0 0,0 0 0 0 0,-1 0 0 0 0,1-1 0 0 0,0 1 0 0 0,0 0-1 0 0,0 0 1 0 0,0 0 0 0 0,0 0 0 0 0,0 0 0 0 0,-1 0 0 0 0,1 0 0 0 0,0 0 0 0 0,0 0-1 0 0,0 0 1 0 0,0 0 0 0 0,0 0 0 0 0,-1 0 0 0 0,1 0 0 0 0,0 0 0 0 0,0 0 0 0 0,0 0-1 0 0,0 0 1 0 0,0 0 0 0 0,-1 0 0 0 0,1 0 0 0 0,0 0 0 0 0,0 0 0 0 0,0 1 0 0 0,0-1 0 0 0,0 0-1 0 0,0 0 1 0 0,0 0 0 0 0,-1 0 0 0 0,1 0 0 0 0,0 0 0 0 0,0 0 0 0 0,0 0 0 0 0,0 1-1 0 0,0-1 1 0 0,-2 5-12 0 0,0 0-1 0 0,1 1 0 0 0,0-1 1 0 0,0 1-1 0 0,0-1 0 0 0,1 1 1 0 0,0-1-1 0 0,0 7 0 0 0,-1 5 15 0 0,0 6 43 0 0,1 0 0 0 0,0-1 0 0 0,2 1 0 0 0,0 0 0 0 0,12 42 0 0 0,-11-54-38 0 0,1 0-1 0 0,0 0 1 0 0,1 0-1 0 0,0-1 1 0 0,12 17-1 0 0,-12-20-14 0 0,0-1 0 0 0,0 0-1 0 0,0-1 1 0 0,1 0 0 0 0,0 1 0 0 0,0-2 0 0 0,0 1-1 0 0,1-1 1 0 0,10 5 0 0 0,-13-7-6 0 0,0 0 0 0 0,0 0-1 0 0,1-1 1 0 0,-1 0 0 0 0,0 0 0 0 0,1 0 0 0 0,-1-1 0 0 0,1 1 0 0 0,-1-1-1 0 0,1 0 1 0 0,-1-1 0 0 0,1 1 0 0 0,-1-1 0 0 0,1 1 0 0 0,-1-1-1 0 0,0-1 1 0 0,1 1 0 0 0,-1-1 0 0 0,0 1 0 0 0,0-1 0 0 0,0 0-1 0 0,0-1 1 0 0,0 1 0 0 0,-1-1 0 0 0,1 1 0 0 0,4-6 0 0 0,0 0 17 0 0,1-1 1 0 0,-1 0-1 0 0,-1-1 1 0 0,1 0-1 0 0,-2 0 1 0 0,1 0-1 0 0,-2-1 1 0 0,8-18-1 0 0,0-2 35 0 0,-6 15-17 0 0,-1 0 0 0 0,8-31-1 0 0,-11 35-5 0 0,-1 0 0 0 0,-1 0 0 0 0,0 0-1 0 0,0 0 1 0 0,-2-19 0 0 0,0 25-18 0 0,-1 0 0 0 0,0 1 0 0 0,1-1 0 0 0,-2 0 0 0 0,1 1 0 0 0,-1 0 0 0 0,1-1 0 0 0,-1 1 0 0 0,-1 0 0 0 0,1 0 0 0 0,-1 1 0 0 0,0-1 0 0 0,0 1 0 0 0,0 0 0 0 0,-1 0 0 0 0,-9-7 0 0 0,8 7 4 0 0,0-1 0 0 0,-1 2-1 0 0,0-1 1 0 0,0 1 0 0 0,0 0-1 0 0,0 0 1 0 0,0 0 0 0 0,0 1 0 0 0,-1 1-1 0 0,1-1 1 0 0,-1 1 0 0 0,0 0-1 0 0,-7 1 1 0 0,7 1-4 0 0,1 0 0 0 0,-1 0 0 0 0,1 1 0 0 0,0 0 0 0 0,-1 0 0 0 0,1 1 1 0 0,0 0-1 0 0,0 0 0 0 0,1 0 0 0 0,-1 1 0 0 0,1 0 0 0 0,0 1 0 0 0,0-1 0 0 0,-11 12 0 0 0,9-5-20 0 0,9-6 0 0 0,-1-3 0 0 0,0 10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0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10591 0 0,'0'0'1118'0'0,"0"3"-1022"0"0,3 10 44 0 0,-1 1 0 0 0,0-1 0 0 0,-1 1 0 0 0,-1 24-1 0 0,0 0 44 0 0,-1 34 63 0 0,2 13-1 0 0,0-71-189 0 0,0-1 1 0 0,1 0-1 0 0,1 0 1 0 0,5 17 0 0 0,-6-26-38 0 0,-1 0 0 0 0,0 0 0 0 0,-1 0 0 0 0,1 1 0 0 0,-1-1 0 0 0,0 5 0 0 0,0 3-6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1.1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11975 0 0,'0'1'923'0'0,"3"213"378"0"0,0-171-1146 0 0,-2-40-112 0 0,1 5-21 0 0,0 0 38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1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12895 0 0,'0'0'998'0'0,"4"11"-553"0"0,5 102 62 0 0,-8-37-337 0 0,3 10-86 0 0,-3-75-64 0 0,-1 0 0 0 0,-1 11 0 0 0,-1 7-20 0 0,2-3 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1.9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1 307 10591 0 0,'0'1'819'0'0,"2"4"-761"0"0,1 0-1 0 0,-1 0 1 0 0,1 0 0 0 0,0 0-1 0 0,1-1 1 0 0,-1 0-1 0 0,1 1 1 0 0,0-1 0 0 0,0-1-1 0 0,0 1 1 0 0,0 0 0 0 0,0-1-1 0 0,1 0 1 0 0,6 3 0 0 0,-3-1 14 0 0,1-1 1 0 0,-1 0-1 0 0,1-1 1 0 0,0 0 0 0 0,1 0-1 0 0,-1-1 1 0 0,17 3-1 0 0,-18-5-55 0 0,1 0 0 0 0,0 0 1 0 0,0-1-1 0 0,-1 0 0 0 0,1-1 0 0 0,0 0 0 0 0,-1 0 0 0 0,0-1 0 0 0,1 0 0 0 0,-1 0 0 0 0,0-1 0 0 0,0 0 0 0 0,-1 0 1 0 0,1-1-1 0 0,-1 0 0 0 0,0 0 0 0 0,-1-1 0 0 0,1 0 0 0 0,-1 0 0 0 0,0-1 0 0 0,0 1 0 0 0,-1-1 0 0 0,0 0 0 0 0,0-1 1 0 0,-1 0-1 0 0,0 1 0 0 0,0-1 0 0 0,-1 0 0 0 0,0-1 0 0 0,0 1 0 0 0,-1-1 0 0 0,0 1 0 0 0,0-1 0 0 0,-1 1 0 0 0,-1-1 1 0 0,1 0-1 0 0,-1 0 0 0 0,-1 0 0 0 0,1 1 0 0 0,-2-1 0 0 0,1 0 0 0 0,-1 1 0 0 0,-4-13 0 0 0,1 9 22 0 0,0 0 1 0 0,0 0-1 0 0,-1 1 0 0 0,-1 0 0 0 0,0 0 0 0 0,0 1 0 0 0,-12-13 1 0 0,16 20-29 0 0,-1 0 0 0 0,0 0 0 0 0,0 0 1 0 0,0 0-1 0 0,0 1 0 0 0,-1 0 0 0 0,1 0 0 0 0,-1 0 1 0 0,1 0-1 0 0,-1 1 0 0 0,0 0 0 0 0,0 0 1 0 0,1 0-1 0 0,-1 1 0 0 0,0-1 0 0 0,0 1 0 0 0,0 0 1 0 0,0 0-1 0 0,0 1 0 0 0,1 0 0 0 0,-1 0 1 0 0,0 0-1 0 0,0 0 0 0 0,1 1 0 0 0,-1-1 0 0 0,1 1 1 0 0,-1 0-1 0 0,1 1 0 0 0,0-1 0 0 0,-6 5 1 0 0,3-1 5 0 0,0 1 0 0 0,1 0 1 0 0,0 0-1 0 0,0 0 0 0 0,0 1 1 0 0,1 0-1 0 0,0 0 0 0 0,1 1 1 0 0,-1-1-1 0 0,-2 12 0 0 0,1-1-5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2.3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12439 0 0,'0'0'958'0'0,"1"2"-625"0"0,2 7-273 0 0,-1 1-1 0 0,0 0 1 0 0,1 16-1 0 0,2 12 191 0 0,5 41 312 0 0,-2-8-380 0 0,-5-42-104 0 0,-1-1 0 0 0,-1 1 0 0 0,-1 0-1 0 0,-6 37 1 0 0,6-58 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2.7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1 10591 0 0,'0'0'819'0'0,"2"1"-534"0"0,9 8-231 0 0,-9-7-48 0 0,0 0-1 0 0,1 0 1 0 0,-1 0 0 0 0,0 0-1 0 0,0 0 1 0 0,0 0-1 0 0,0 1 1 0 0,2 4-1 0 0,20 38 188 0 0,14 29 269 0 0,66 203 224 0 0,-90-231-586 0 0,-3 1-1 0 0,-1 0 1 0 0,-3 1 0 0 0,2 54 0 0 0,-10-27 61 0 0,-3 1 0 0 0,-24 119 0 0 0,15-130 50 0 0,-33 93 0 0 0,-38 57 148 0 0,21-95-129 0 0,39-77-148 0 0,-3-1 29 0 0,-1-1 0 0 0,-52 59 1 0 0,68-86-102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3.5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234 1 8287 0 0,'0'0'639'0'0,"-16"2"-222"0"0,12 1-356 0 0,0 0 0 0 0,0 1-1 0 0,0-1 1 0 0,0 1 0 0 0,1 0-1 0 0,0 0 1 0 0,0 0 0 0 0,0 0-1 0 0,0 1 1 0 0,-2 5 0 0 0,-5 11 38 0 0,-7 22 1 0 0,12-27-31 0 0,-13 41 149 0 0,-20 113-1 0 0,16-59-28 0 0,-15 106 114 0 0,24-122-190 0 0,-3 118 161 0 0,14-165-204 0 0,12 169 244 0 0,-9-207-300 0 0,4 34 89 0 0,2-1-1 0 0,2 0 1 0 0,2-1-1 0 0,1 0 1 0 0,3-1-1 0 0,29 61 1 0 0,-24-61-17 0 0,42 77 158 0 0,-18-44-40 0 0,-30-52-192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4.2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0 10135 0 0,'0'0'778'0'0,"-2"0"-490"0"0,2 1-269 0 0,-1-1 0 0 0,1 0 0 0 0,-1 0 0 0 0,1 0 0 0 0,-1 1-1 0 0,0-1 1 0 0,1 0 0 0 0,-1 1 0 0 0,1-1 0 0 0,-1 0 0 0 0,1 1 0 0 0,-1-1 0 0 0,1 1 0 0 0,0-1 0 0 0,-1 1 0 0 0,1-1 0 0 0,0 1 0 0 0,-1-1 0 0 0,1 1 0 0 0,0-1 0 0 0,-1 1 0 0 0,1 0 0 0 0,0-1 0 0 0,0 1 0 0 0,0 0 0 0 0,-4 16 133 0 0,-1 66 182 0 0,-17 92 0 0 0,-3 5-31 0 0,15-94-158 0 0,4 24 79 0 0,3-71-134 0 0,3-22-1 0 0,-1 1 0 0 0,-5 21 0 0 0,6-38 87 0 0,-2-24-40 0 0,2 17-130 0 0,-1 1-1 0 0,1-1 0 0 0,0 0 1 0 0,2-10-1 0 0,9-72 62 0 0,-9 55-27 0 0,3 1-1 0 0,10-40 0 0 0,-9 50-17 0 0,-4 11-10 0 0,1 0 1 0 0,1 1-1 0 0,0-1 1 0 0,9-15-1 0 0,29-47 132 0 0,-40 70-138 0 0,1 1 0 0 0,0-1 0 0 0,0 1 0 0 0,0 0-1 0 0,0 0 1 0 0,1 0 0 0 0,-1 1 0 0 0,0-1 0 0 0,1 1-1 0 0,-1 0 1 0 0,1 0 0 0 0,-1 0 0 0 0,1 0 0 0 0,0 0 0 0 0,-1 1-1 0 0,1 0 1 0 0,0 0 0 0 0,-1 0 0 0 0,1 0 0 0 0,0 0-1 0 0,5 2 1 0 0,-4 0 11 0 0,1-1 0 0 0,-1 2 0 0 0,0-1-1 0 0,9 6 1 0 0,-13-8-15 0 0,-1 1 1 0 0,1-1-1 0 0,0 0 0 0 0,0 1 0 0 0,-1-1 0 0 0,1 1 0 0 0,-1-1 1 0 0,1 1-1 0 0,0 0 0 0 0,-1-1 0 0 0,1 1 0 0 0,-1 0 0 0 0,1-1 1 0 0,-1 1-1 0 0,0 0 0 0 0,1-1 0 0 0,-1 1 0 0 0,0 0 0 0 0,1 0 1 0 0,-1 0-1 0 0,0-1 0 0 0,0 1 0 0 0,0 0 0 0 0,0 0 0 0 0,0 0 1 0 0,0 1-1 0 0,0 1 10 0 0,1-2-10 0 0,-1 0 1 0 0,0 1-1 0 0,1-1 0 0 0,-1 0 1 0 0,0 0-1 0 0,0 1 1 0 0,0-1-1 0 0,0 0 0 0 0,0 0 1 0 0,0 0-1 0 0,0 1 0 0 0,-1-1 1 0 0,1 0-1 0 0,0 0 1 0 0,-1 0-1 0 0,1 1 0 0 0,-1-1 1 0 0,1 0-1 0 0,-1 0 0 0 0,1 0 1 0 0,-2 2-1 0 0,-1 1 10 0 0,-2 4 3 0 0,0 1 1 0 0,0-1-1 0 0,-1 0 0 0 0,0-1 1 0 0,-1 0-1 0 0,1 0 1 0 0,-2 0-1 0 0,1-1 0 0 0,0 1 1 0 0,-1-2-1 0 0,0 1 0 0 0,-1-1 1 0 0,1-1-1 0 0,-1 1 1 0 0,0-2-1 0 0,-12 5 0 0 0,1-2 49 0 0,-38 17 0 0 0,50-20-53 0 0,3 1 44 0 0,-2 5-46 0 0,6-6 34 0 0,1 0-27 0 0,0 0 0 0 0,0 0 0 0 0,1 0 1 0 0,-1 0-1 0 0,1-1 0 0 0,-1 1 0 0 0,1 0 1 0 0,0 0-1 0 0,0 0 0 0 0,0 0 0 0 0,1-1 1 0 0,-1 1-1 0 0,1-1 0 0 0,3 5 0 0 0,-2-3 15 0 0,1-1-1 0 0,0 1 1 0 0,0-1-1 0 0,0 0 1 0 0,9 5-1 0 0,-3-4 2 0 0,0 0-1 0 0,0 0 1 0 0,1-1-1 0 0,-1 0 1 0 0,1-1 0 0 0,13 1-1 0 0,3 2 28 0 0,0 1 1 0 0,-18-4-37 0 0,-7-1 30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4.6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10135 0 0,'0'0'778'0'0,"-1"1"-493"0"0,-8 25-20 0 0,8-17-139 0 0,0 1-1 0 0,1-1 1 0 0,0 1-1 0 0,0-1 1 0 0,1 1-1 0 0,3 16 1 0 0,-2-14-69 0 0,0 0 0 0 0,-1 0 0 0 0,-1 20 0 0 0,-3-14-44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3.0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14279 0 0,'0'0'1103'0'0,"1"16"-423"0"0,0 0-526 0 0,0-1 0 0 0,0 0 1 0 0,-3 22-1 0 0,0 21-7 0 0,3-44-115 0 0,-1-7 14 0 0,0-1 0 0 0,0 1 0 0 0,4 11 0 0 0,-4-17 79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5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 11055 0 0,'0'0'1155'0'0,"1"1"-1070"0"0,1 3-28 0 0,-1 0-1 0 0,1 0 1 0 0,0 1-1 0 0,-1-1 1 0 0,0 0-1 0 0,0 0 1 0 0,0 1-1 0 0,-1-1 1 0 0,1 1-1 0 0,-1-1 1 0 0,-1 7-1 0 0,0 7 45 0 0,-7 28 0 0 0,0 0 33 0 0,3 13-33 0 0,-9 106 272 0 0,12-142-203 0 0,-5 29-1 0 0,6-50-92 0 0,-11-13 97 0 0,10 6-158 0 0,1 0 1 0 0,0 1-1 0 0,0-1 1 0 0,0 1-1 0 0,1-1 1 0 0,0 0-1 0 0,-1 0 1 0 0,2 1-1 0 0,0-8 1 0 0,-1 6 2 0 0,1-5 6 0 0,1-1 1 0 0,0 1 0 0 0,1-1 0 0 0,0 1-1 0 0,1 0 1 0 0,0 0 0 0 0,1 0 0 0 0,0 0-1 0 0,7-10 1 0 0,3-2 50 0 0,1 0 1 0 0,33-36-1 0 0,-44 55-59 0 0,1 0 0 0 0,-1 0 0 0 0,0 0 0 0 0,1 0 0 0 0,0 1-1 0 0,0 0 1 0 0,0 0 0 0 0,7-2 0 0 0,-10 4-17 0 0,-2 1 4 0 0,-1 0 1 0 0,1 0-1 0 0,0 0 0 0 0,0 0 0 0 0,0 0 0 0 0,0 0 0 0 0,0 0 0 0 0,0 0 1 0 0,0 0-1 0 0,0 0 0 0 0,0 0 0 0 0,0 0 0 0 0,0 1 0 0 0,0-1 0 0 0,0 0 1 0 0,-1 1-1 0 0,1-1 0 0 0,0 1 0 0 0,0-1 0 0 0,0 1 0 0 0,-1-1 0 0 0,1 1 1 0 0,0 0-1 0 0,0-1 0 0 0,-1 1 0 0 0,1 0 0 0 0,-1-1 0 0 0,1 1 0 0 0,0 0 0 0 0,-1 0 1 0 0,0 0-1 0 0,1 0 0 0 0,-1-1 0 0 0,1 1 0 0 0,-1 0 0 0 0,0 1 0 0 0,2 1 10 0 0,-1 0 0 0 0,0 0 0 0 0,0 1 0 0 0,-1-1 0 0 0,1 0 0 0 0,-1 0 0 0 0,1 1 0 0 0,-1 6 0 0 0,-2-3 5 0 0,1 1 0 0 0,-2-1 1 0 0,1 1-1 0 0,-1-1 0 0 0,0 0 1 0 0,0 0-1 0 0,-1 0 0 0 0,0 0 0 0 0,0-1 1 0 0,-1 1-1 0 0,0-1 0 0 0,0 0 1 0 0,-6 5-1 0 0,0-1 20 0 0,0-1 0 0 0,-1 0 1 0 0,-1 0-1 0 0,1-2 0 0 0,-26 13 0 0 0,13-6 57 0 0,24-14-84 0 0,1 0-10 0 0,0 0 0 0 0,0 1 0 0 0,-1-1 0 0 0,1 0-1 0 0,0 0 1 0 0,0 0 0 0 0,0 1 0 0 0,-1-1 0 0 0,1 0 0 0 0,0 0-1 0 0,0 0 1 0 0,0 1 0 0 0,0-1 0 0 0,-1 0 0 0 0,1 0 0 0 0,0 1-1 0 0,0-1 1 0 0,0 0 0 0 0,0 1 0 0 0,0-1 0 0 0,0 0 0 0 0,0 0 0 0 0,0 1-1 0 0,0-1 1 0 0,-1 6 14 0 0,1-6-13 0 0,0 1 1 0 0,0-1 0 0 0,0 1 0 0 0,0-1 0 0 0,1 1 0 0 0,-1-1 0 0 0,0 0-1 0 0,0 1 1 0 0,1-1 0 0 0,-1 0 0 0 0,0 1 0 0 0,0-1 0 0 0,1 0-1 0 0,-1 1 1 0 0,0-1 0 0 0,1 0 0 0 0,0 1 0 0 0,0 0 7 0 0,1 1-1 0 0,0 0 0 0 0,0 0 0 0 0,0 0 0 0 0,1 0 0 0 0,-1-1 0 0 0,1 1 0 0 0,-1-1 0 0 0,1 1 0 0 0,0-1 0 0 0,-1 0 1 0 0,1 0-1 0 0,0 0 0 0 0,0 0 0 0 0,0-1 0 0 0,0 1 0 0 0,5 0 0 0 0,8 1 49 0 0,51 13 119 0 0,-62-14-164 0 0,1 0 0 0 0,-1-1 0 0 0,1 1 0 0 0,-1-1 1 0 0,1-1-1 0 0,-1 1 0 0 0,0-1 0 0 0,11-3 1 0 0,0 0-5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5.5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24 11055 0 0,'0'0'852'0'0,"2"-1"-560"0"0,59-21 240 0 0,-59 21-432 0 0,0 1-4 0 0,16 1 95 0 0,-17 0-184 0 0,0-1-1 0 0,0 0 1 0 0,-1 1-1 0 0,1-1 1 0 0,0 1 0 0 0,-1-1-1 0 0,1 1 1 0 0,0-1-1 0 0,-1 1 1 0 0,1-1 0 0 0,-1 1-1 0 0,1 0 1 0 0,-1-1 0 0 0,1 1-1 0 0,-1 0 1 0 0,0-1-1 0 0,1 1 1 0 0,-1 0 0 0 0,0 0-1 0 0,1 0 1 0 0,3 16 34 0 0,-3-12-27 0 0,-1 0 1 0 0,0 0-1 0 0,0 1 0 0 0,-1-1 1 0 0,0 0-1 0 0,0 0 0 0 0,0 0 1 0 0,0 0-1 0 0,-1 0 1 0 0,0 0-1 0 0,0-1 0 0 0,0 1 1 0 0,-3 5-1 0 0,-7 9 73 0 0,-22 28 1 0 0,34-47-88 0 0,-91 127 257 0 0,90-123-237 0 0,-1-1-1 0 0,1 0 1 0 0,0 1-1 0 0,0-1 1 0 0,0 1-1 0 0,0 0 0 0 0,0-1 1 0 0,1 1-1 0 0,0-1 1 0 0,-1 1-1 0 0,2 4 1 0 0,-1-8-17 0 0,0 1 0 0 0,0-1 1 0 0,0 0-1 0 0,0 1 0 0 0,0-1 0 0 0,0 1 1 0 0,1-1-1 0 0,-1 1 0 0 0,0-1 1 0 0,0 0-1 0 0,1 1 0 0 0,-1-1 1 0 0,0 1-1 0 0,0-1 0 0 0,1 0 0 0 0,-1 0 1 0 0,0 1-1 0 0,1-1 0 0 0,-1 0 1 0 0,1 1-1 0 0,1 0 8 0 0,10 9 82 0 0,-7-9-80 0 0,-2-1 1 0 0,5 2 19 0 0,1-1 1 0 0,-1 1-1 0 0,1-2 1 0 0,-1 1-1 0 0,1-1 1 0 0,-1-1-1 0 0,14-1 0 0 0,-12 1 58 0 0,1 0-1 0 0,-1 0 1 0 0,21 3-1 0 0,-28-1-37 0 0,2 4 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6.2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0 12895 0 0,'0'0'1502'0'0,"0"2"-1389"0"0,5 52 384 0 0,-6-29-363 0 0,-2 22 28 0 0,-1-17-104 0 0,2-10 1 0 0,-9 33 0 0 0,-1 9 52 0 0,3-15-48 0 0,-7 49 97 0 0,10-65-14 0 0,-4 48 0 0 0,7-50-6 0 0,3-29-134 0 0,0 0 1 0 0,0 1 0 0 0,0-1-1 0 0,0 0 1 0 0,0 1 0 0 0,0-1-1 0 0,0 0 1 0 0,0 1 0 0 0,0-1-1 0 0,0 0 1 0 0,0 1 0 0 0,0-1-1 0 0,0 0 1 0 0,0 1 0 0 0,0-1-1 0 0,-1 0 1 0 0,1 1 0 0 0,0-1-1 0 0,0 0 1 0 0,0 1 0 0 0,0-1-1 0 0,-1 0 1 0 0,1 0-1 0 0,0 1 1 0 0,0-1 0 0 0,-1 0-1 0 0,1 0 1 0 0,0 1 0 0 0,0-1-1 0 0,-1 0 1 0 0,1 0 0 0 0,0 0-1 0 0,0 0 1 0 0,-1 1 0 0 0,0-2-1 0 0,1 1 1 0 0,0-1-1 0 0,-1 1 1 0 0,1-1-1 0 0,0 1 1 0 0,0-1 0 0 0,0 0-1 0 0,-1 1 1 0 0,1-1-1 0 0,0 1 1 0 0,0-1-1 0 0,0 0 1 0 0,0 1-1 0 0,0-1 1 0 0,0 1-1 0 0,0-1 1 0 0,0 0-1 0 0,0 0 1 0 0,1-15 36 0 0,1 1-1 0 0,0 0 1 0 0,5-15 0 0 0,1 2-3 0 0,-5 17-29 0 0,0 0 1 0 0,0 0 0 0 0,9-17-1 0 0,49-74 120 0 0,-52 90-105 0 0,0 0 0 0 0,1 1 1 0 0,0 0-1 0 0,0 1 0 0 0,24-18 0 0 0,-19 21 18 0 0,1-1 116 0 0,-10 18-96 0 0,-5-7-57 0 0,0 0 0 0 0,0 1-1 0 0,0-1 1 0 0,0 0 0 0 0,-1 1-1 0 0,1-1 1 0 0,-1 1 0 0 0,0-1-1 0 0,0 1 1 0 0,0-1 0 0 0,-1 0-1 0 0,1 1 1 0 0,-1-1 0 0 0,0 1-1 0 0,0-1 1 0 0,0 0 0 0 0,0 0-1 0 0,-1 0 1 0 0,1 1 0 0 0,-4 3-1 0 0,-2 5 29 0 0,-1 0 0 0 0,0-1 0 0 0,-17 18 0 0 0,-42 35 109 0 0,27-36-16 0 0,39-26-74 0 0,-1 4-43 0 0,2-2-11 0 0,6 3 75 0 0,-3-5-63 0 0,0 0 0 0 0,0-1 0 0 0,0 1 0 0 0,0-1 0 0 0,0 0 0 0 0,0 0 0 0 0,0 0 0 0 0,1 0-1 0 0,-1 0 1 0 0,0-1 0 0 0,4 1 0 0 0,-2 0-11 0 0,109 25 267 0 0,-112-26-262 0 0,0 0-1 0 0,0 1 1 0 0,-1-1-1 0 0,1 0 0 0 0,0 0 1 0 0,0 0-1 0 0,0 0 1 0 0,0-1-1 0 0,0 1 1 0 0,0 0-1 0 0,0-1 0 0 0,-1 1 1 0 0,1-1-1 0 0,0 0 1 0 0,0 1-1 0 0,-1-1 1 0 0,1 0-1 0 0,0 0 0 0 0,-1 0 1 0 0,1 0-1 0 0,-1-1 1 0 0,1 1-1 0 0,1-3 1 0 0,-2 4-5 0 0,5-8 11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6.6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 40 12895 0 0,'0'0'998'0'0,"2"0"-657"0"0,1-2-307 0 0,1 1 0 0 0,0 0 0 0 0,-1-1 0 0 0,1 0 0 0 0,-1 0 1 0 0,0 0-1 0 0,1 0 0 0 0,3-4 0 0 0,-3 2 50 0 0,1 1 1 0 0,-1 0 0 0 0,10-5-1 0 0,-13 8-77 0 0,-1 0-1 0 0,1 0 1 0 0,-1-1 0 0 0,1 1-1 0 0,-1 0 1 0 0,1 0 0 0 0,-1 0-1 0 0,1 0 1 0 0,0 0-1 0 0,-1 0 1 0 0,1 0 0 0 0,-1 0-1 0 0,1 0 1 0 0,0 0-1 0 0,-1 0 1 0 0,1 0 0 0 0,-1 0-1 0 0,1 1 1 0 0,-1-1-1 0 0,1 0 1 0 0,-1 0 0 0 0,2 1-1 0 0,-1 1 3 0 0,0-1 1 0 0,0 1-1 0 0,1-1 0 0 0,-1 1 0 0 0,0 0 0 0 0,-1 0 0 0 0,1 0 1 0 0,0 0-1 0 0,0-1 0 0 0,-1 1 0 0 0,1 0 0 0 0,-1 0 1 0 0,0 0-1 0 0,1 0 0 0 0,-1 0 0 0 0,0 0 0 0 0,0 4 0 0 0,-1 0 24 0 0,1 0-23 0 0,-1 0 1 0 0,0 0 0 0 0,0 0 0 0 0,0-1-1 0 0,-1 1 1 0 0,0 0 0 0 0,0-1 0 0 0,0 1 0 0 0,-1-1-1 0 0,-4 8 1 0 0,-6 5 47 0 0,-21 26 1 0 0,17-24 15 0 0,9-11-50 0 0,-1 3 39 0 0,-1 0 0 0 0,-8 17 0 0 0,17-28 1 0 0,2 1-54 0 0,0 0-1 0 0,0 0 0 0 0,0 0 1 0 0,0-1-1 0 0,1 1 0 0 0,-1-1 1 0 0,3 3-1 0 0,-4-4-5 0 0,0 1 0 0 0,1 0 0 0 0,-1-1 1 0 0,0 1-1 0 0,1-1 0 0 0,-1 0 0 0 0,1 1 0 0 0,-1-1 0 0 0,1 1 1 0 0,-1-1-1 0 0,1 0 0 0 0,-1 1 0 0 0,1-1 0 0 0,0 0 0 0 0,-1 0 1 0 0,1 1-1 0 0,-1-1 0 0 0,1 0 0 0 0,0 0 0 0 0,-1 0 0 0 0,1 0 1 0 0,0 0-1 0 0,-1 0 0 0 0,2 0 0 0 0,1 0 12 0 0,2 1 3 0 0,1 0 0 0 0,-1 0 1 0 0,1 0-1 0 0,0-1 0 0 0,-1 0 0 0 0,1 0 0 0 0,0-1 0 0 0,-1 1 1 0 0,9-3-1 0 0,-4 1 35 0 0,1 0 0 0 0,0 1-1 0 0,-1 1 1 0 0,17 0 0 0 0,-20 1 26 0 0,-6-1 0 0 0,2 9 27 0 0,-2-8-104 0 0,-1-1 0 0 0,0 1 0 0 0,1-1 1 0 0,-1 1-1 0 0,0 0 0 0 0,0-1 0 0 0,0 1 0 0 0,1-1 0 0 0,-1 1 1 0 0,0 0-1 0 0,0-1 0 0 0,0 1 0 0 0,0 0 0 0 0,0-1 1 0 0,0 1-1 0 0,0 0 0 0 0,0-1 0 0 0,0 1 0 0 0,-1 0 0 0 0,1 0 1 0 0,-2 4 20 0 0,0 0 0 0 0,-1-1 1 0 0,1 1-1 0 0,-1-1 1 0 0,0 1-1 0 0,0-1 1 0 0,-1 0-1 0 0,-4 5 0 0 0,-37 29 109 0 0,24-21-85 0 0,8-5-1 0 0,0-1 1 0 0,-1 0-1 0 0,-1-1 1 0 0,0-1-1 0 0,-21 11 1 0 0,34-20 5 0 0,2-1 1 0 0,-1-6-44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7.1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156 0 13359 0 0,'5'3'158'0'0,"0"0"0"0"0,0 1-1 0 0,0-1 1 0 0,-1 1-1 0 0,0 0 1 0 0,0 0 0 0 0,0 1-1 0 0,5 6 1 0 0,-4-5-11 0 0,3 4-76 0 0,-1 1 0 0 0,0-1 0 0 0,-1 2 1 0 0,7 14-1 0 0,17 51 164 0 0,-28-72-224 0 0,20 60 198 0 0,22 113 0 0 0,-36-135-130 0 0,-3 0 1 0 0,-1 1 0 0 0,-5 77-1 0 0,-4-58 33 0 0,-3 0 0 0 0,-31 120 0 0 0,-50 94 272 0 0,65-204-278 0 0,-12 29 23 0 0,23-67-61 0 0,10-24-36 0 0,-1 0 0 0 0,0-1 0 0 0,-1 1 1 0 0,-1-1-1 0 0,-12 19 0 0 0,7-14-6 0 0,2-4 31 0 0,1-1 0 0 0,-13 13 0 0 0,19-21-55 0 0,0 0 1 0 0,-1 0-1 0 0,1 0 1 0 0,0-1-1 0 0,-1 1 1 0 0,1-1 0 0 0,0 1-1 0 0,-1-1 1 0 0,0 0-1 0 0,1 0 1 0 0,-1 0-1 0 0,0 0 1 0 0,1-1 0 0 0,-1 1-1 0 0,0-1 1 0 0,-5 1-1 0 0,-2-3-82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7.6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10135 0 0,'0'0'1066'0'0,"11"0"-812"0"0,29-4 195 0 0,8-1 190 0 0,-19 5-381 0 0,0-1 0 0 0,0-1 0 0 0,57-13 0 0 0,-65 11-127 0 0,-20 4 258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8.0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13823 0 0,'34'9'1955'0'0,"-27"-6"-1893"0"0,0-1 1 0 0,-1-1-1 0 0,1 1 1 0 0,0-1-1 0 0,9 0 1 0 0,36-3 110 0 0,-2-3 0 0 0,78-18 1 0 0,-44 7-72 0 0,-56 11-102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08.4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85 169 11975 0 0,'-2'0'80'0'0,"1"0"0"0"0,-1 1 0 0 0,1-1 0 0 0,-1 1 0 0 0,1-1 0 0 0,-1 1 0 0 0,1-1 0 0 0,0 1 0 0 0,-1 0 0 0 0,1 0-1 0 0,0 0 1 0 0,0 0 0 0 0,0 0 0 0 0,0 0 0 0 0,-1 0 0 0 0,1 0 0 0 0,-1 3 0 0 0,-10 22-246 0 0,7-12 307 0 0,-2 3-63 0 0,1 1 0 0 0,0 1 1 0 0,2-1-1 0 0,0 1 1 0 0,1 0-1 0 0,1-1 0 0 0,0 1 1 0 0,2 0-1 0 0,3 37 1 0 0,-2-47-58 0 0,0-1 0 0 0,1 0 0 0 0,0 1 0 0 0,1-1 0 0 0,-1 0 0 0 0,1 0 0 0 0,1-1 0 0 0,0 1 0 0 0,9 14 0 0 0,-11-19-9 0 0,0 0 1 0 0,1 0-1 0 0,-1 0 0 0 0,1-1 1 0 0,-1 1-1 0 0,1-1 0 0 0,0 1 0 0 0,0-1 1 0 0,1 0-1 0 0,-1 0 0 0 0,0 0 0 0 0,1 0 1 0 0,-1-1-1 0 0,1 0 0 0 0,-1 1 1 0 0,1-1-1 0 0,0 0 0 0 0,-1-1 0 0 0,1 1 1 0 0,0-1-1 0 0,0 1 0 0 0,-1-1 0 0 0,1-1 1 0 0,5 1-1 0 0,-2-2 11 0 0,1 0-1 0 0,-1 0 1 0 0,1-1-1 0 0,-1 0 1 0 0,0 0 0 0 0,0 0-1 0 0,0-1 1 0 0,0 0-1 0 0,-1-1 1 0 0,0 1 0 0 0,1-1-1 0 0,-2-1 1 0 0,8-7 0 0 0,5-7 59 0 0,-2-2 0 0 0,21-34 1 0 0,-36 54-82 0 0,6-9 32 0 0,-1 0 0 0 0,-1 0-1 0 0,0-1 1 0 0,0 1-1 0 0,-1-1 1 0 0,-1 0 0 0 0,0 0-1 0 0,0-1 1 0 0,-1 1 0 0 0,-1-1-1 0 0,0 1 1 0 0,-1-1-1 0 0,0 1 1 0 0,-1-1 0 0 0,0 1-1 0 0,-6-24 1 0 0,3 22 14 0 0,-1-1 0 0 0,0 1 0 0 0,-1 0 0 0 0,0 0 0 0 0,-1 0 0 0 0,-1 1 0 0 0,0 0 0 0 0,-1 1 0 0 0,0 0 0 0 0,-22-21 0 0 0,28 30-25 0 0,0 0 0 0 0,-1 1-1 0 0,0 0 1 0 0,1-1-1 0 0,-1 1 1 0 0,0 0 0 0 0,0 1-1 0 0,0-1 1 0 0,0 1 0 0 0,0 0-1 0 0,-1 0 1 0 0,1 0-1 0 0,0 0 1 0 0,-1 1 0 0 0,1-1-1 0 0,0 1 1 0 0,-7 1 0 0 0,5 0 31 0 0,0 0 1 0 0,0 1 0 0 0,0 0-1 0 0,0 0 1 0 0,0 1 0 0 0,0-1-1 0 0,1 1 1 0 0,-1 0 0 0 0,1 1-1 0 0,-1 0 1 0 0,-5 5 0 0 0,3-2-63 0 0,-1 0-1 0 0,2 1 1 0 0,-1 1 0 0 0,1-1 0 0 0,0 1 0 0 0,0 0 0 0 0,1 1 0 0 0,1 0 0 0 0,0 0 0 0 0,0 0 0 0 0,1 0 0 0 0,0 1 0 0 0,-3 13 0 0 0,6-22 15 0 0,1-1 0 0 0,0 0 0 0 0,-1 1 0 0 0,1-1 0 0 0,0 0 0 0 0,0 1 0 0 0,0-1 0 0 0,0 0 0 0 0,0 1 0 0 0,0-1 0 0 0,0 0 0 0 0,1 1 0 0 0,-1-1 0 0 0,0 0 0 0 0,1 1 0 0 0,-1-1 0 0 0,1 0-1 0 0,-1 0 1 0 0,1 0 0 0 0,0 1 0 0 0,0-1 0 0 0,-1 0 0 0 0,1 0 0 0 0,0 0 0 0 0,0 0 0 0 0,0 0 0 0 0,0 0 0 0 0,2 1 0 0 0,6 0-6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16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4 4607 0 0,'0'0'455'0'0,"-4"-2"-974"0"0,-8 0 633 0 0,12 2-104 0 0,0 0 0 0 0,0 0-1 0 0,-1 0 1 0 0,1 0 0 0 0,0 1-1 0 0,0-1 1 0 0,0 0-1 0 0,-1 0 1 0 0,1 0 0 0 0,0 0-1 0 0,0 1 1 0 0,-1-1 0 0 0,1 0-1 0 0,0 0 1 0 0,0 0 0 0 0,0 1-1 0 0,0-1 1 0 0,0 0-1 0 0,-1 0 1 0 0,1 1 0 0 0,0-1-1 0 0,0 0 1 0 0,0 0 0 0 0,0 1-1 0 0,0-1 1 0 0,0 1-1 0 0,0 1 43 0 0,0 1 0 0 0,0 0 0 0 0,1 0 0 0 0,-1 0-1 0 0,1 0 1 0 0,0 0 0 0 0,0-1 0 0 0,2 6-1 0 0,5 12 120 0 0,-6-13-128 0 0,0-1 0 0 0,0 0 0 0 0,1 0 0 0 0,0 0 0 0 0,0-1 0 0 0,7 10 0 0 0,2-1 56 0 0,-2-1 24 0 0,1-1 0 0 0,0 0 0 0 0,1-1 0 0 0,21 16 0 0 0,-21-19-3 0 0,3 2 70 0 0,-1 0-1 0 0,1-1 1 0 0,27 10-1 0 0,-35-16-134 0 0,0-1-1 0 0,1 0 0 0 0,-1 0 1 0 0,1-1-1 0 0,0 0 0 0 0,-1 0 1 0 0,1 0-1 0 0,0-1 0 0 0,0-1 1 0 0,-1 1-1 0 0,1-1 0 0 0,0-1 0 0 0,-1 1 1 0 0,1-1-1 0 0,-1-1 0 0 0,1 1 1 0 0,-1-1-1 0 0,13-7 0 0 0,-4 0 39 0 0,160-95 886 0 0,-176 105-978 0 0,11-7 87 0 0,0 0 1 0 0,1 1-1 0 0,15-7 1 0 0,-23 12-65 0 0,-1-1 0 0 0,1 1 1 0 0,-1 1-1 0 0,1-1 0 0 0,0 0 1 0 0,-1 1-1 0 0,1 0 0 0 0,0 0 1 0 0,-1 0-1 0 0,1 0 0 0 0,0 1 1 0 0,-1-1-1 0 0,1 1 0 0 0,-1 0 1 0 0,1 0-1 0 0,4 2 0 0 0,2 2 52 0 0,-1 1 0 0 0,-1 0-1 0 0,1 0 1 0 0,-1 0 0 0 0,0 1-1 0 0,0 1 1 0 0,11 13 0 0 0,-8-8 39 0 0,1-1 1 0 0,13 11-1 0 0,-19-18-74 0 0,1-1-1 0 0,0 0 1 0 0,-1 0 0 0 0,1 0-1 0 0,1-1 1 0 0,-1 0-1 0 0,0 0 1 0 0,1-1 0 0 0,0 0-1 0 0,-1 0 1 0 0,1-1-1 0 0,0 0 1 0 0,0 0-1 0 0,0-1 1 0 0,0 0 0 0 0,12-2-1 0 0,-5-1 30 0 0,0 0 0 0 0,0-1-1 0 0,0 0 1 0 0,0-2 0 0 0,-1 0 0 0 0,0 0 0 0 0,20-13-1 0 0,24-18 163 0 0,-25 16-23 0 0,1 0 0 0 0,58-24 0 0 0,-89 44-187 0 0,0 0 0 0 0,1 1 0 0 0,-1-1 0 0 0,0 1 0 0 0,1 0 0 0 0,-1-1 0 0 0,0 2 0 0 0,1-1 0 0 0,-1 0 0 0 0,0 1 0 0 0,1-1 0 0 0,-1 1 0 0 0,0 0 0 0 0,0 0 0 0 0,0 1 1 0 0,0-1-1 0 0,0 0 0 0 0,4 3 0 0 0,0 1 23 0 0,1-1 1 0 0,-1 1 0 0 0,0 0 0 0 0,10 10 0 0 0,-13-11-13 0 0,1 0 1 0 0,-1 0-1 0 0,1-1 1 0 0,0 1-1 0 0,0-1 1 0 0,0 0-1 0 0,0-1 1 0 0,8 4-1 0 0,-4-3 5 0 0,0 0 0 0 0,1-1 0 0 0,-1 0 0 0 0,0 0 1 0 0,1-1-1 0 0,0 0 0 0 0,12 0 0 0 0,68-10 314 0 0,-26 1-115 0 0,2-2-4 0 0,-45 6-113 0 0,0 1-1 0 0,41-2 1 0 0,-60 5-111 0 0,0 0 0 0 0,0 1 0 0 0,0-1 1 0 0,0 1-1 0 0,0-1 0 0 0,0 1 1 0 0,-1 0-1 0 0,1 0 0 0 0,2 1 1 0 0,2 1 17 0 0,1-1-1 0 0,0 2 1 0 0,-1-1-1 0 0,1 1 1 0 0,-1 0-1 0 0,0 0 1 0 0,0 1-1 0 0,7 6 0 0 0,-10-8-7 0 0,0 0 0 0 0,1 0-1 0 0,-1 0 1 0 0,1-1-1 0 0,-1 1 1 0 0,1-1-1 0 0,0 0 1 0 0,0 0-1 0 0,0-1 1 0 0,6 3 0 0 0,-3-2-4 0 0,-1-1 0 0 0,1 0 1 0 0,0 0-1 0 0,-1-1 1 0 0,1 1-1 0 0,0-1 0 0 0,-1-1 1 0 0,1 1-1 0 0,0-1 1 0 0,-1 0-1 0 0,1-1 0 0 0,-1 0 1 0 0,1 0-1 0 0,-1 0 1 0 0,0-1-1 0 0,0 0 1 0 0,6-3-1 0 0,48-20 113 0 0,-56 24-119 0 0,3-2 7 0 0,0 0 0 0 0,0 0 0 0 0,1 0 0 0 0,0 1 0 0 0,0 0 0 0 0,0 1 0 0 0,10-3 0 0 0,-5 4 31 0 0,-11 0-36 0 0,1 1-1 0 0,0-1 0 0 0,0 1 1 0 0,0 0-1 0 0,0 0 1 0 0,4 0-1 0 0,-4 1 0 0 0,5 0 18 0 0,1 1 1 0 0,-1 0-1 0 0,1 0 1 0 0,8 5-1 0 0,-3 1 42 0 0,1 0-1 0 0,23 19 0 0 0,-33-21-57 0 0,-4-5-6 0 0,1 1-1 0 0,-1 0 1 0 0,1-1-1 0 0,0 0 1 0 0,-1 1-1 0 0,1-1 0 0 0,0 0 1 0 0,0 0-1 0 0,0 0 1 0 0,0 0-1 0 0,3 1 1 0 0,-2 0 15 0 0,2 1-2 0 0,15 1 22 0 0,-14-4-31 0 0,-1 1 1 0 0,1-1-1 0 0,-1 0 1 0 0,1-1 0 0 0,-1 1-1 0 0,1-1 1 0 0,-1 0-1 0 0,0-1 1 0 0,1 1-1 0 0,-1-1 1 0 0,8-4-1 0 0,5-3 44 0 0,32-23 0 0 0,-33 20-42 0 0,21-11-1 0 0,-29 19 7 0 0,0 0 0 0 0,0 0 0 0 0,0 1 0 0 0,1 0 0 0 0,17-4 0 0 0,-20 7-11 0 0,-1 0 0 0 0,0 0 1 0 0,0 0-1 0 0,1 0 0 0 0,-1 1 1 0 0,0 0-1 0 0,0 1 0 0 0,0-1 1 0 0,1 1-1 0 0,7 4 0 0 0,37 18 78 0 0,-30-13-49 0 0,0-1 0 0 0,35 10-1 0 0,-37-15-13 0 0,0-1 0 0 0,-1 0 1 0 0,2-1-1 0 0,-1-2 0 0 0,0 0 0 0 0,22-1 0 0 0,-4-4 43 0 0,-13 1-1 0 0,31 0 0 0 0,-54 5-16 0 0,-1 7-36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17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1 9671 0 0,'0'0'748'0'0,"-12"8"-240"0"0,8-4-452 0 0,1 0-1 0 0,0 0 1 0 0,0 0-1 0 0,1 1 0 0 0,-1-1 1 0 0,1 1-1 0 0,-3 6 1 0 0,-9 37 201 0 0,7-26-136 0 0,-40 121 225 0 0,-2 4 46 0 0,22-73-164 0 0,16-44-91 0 0,-10 35 0 0 0,10-29 25 0 0,-2 0 1 0 0,-30 59 0 0 0,25-57-17 0 0,0-9 30 0 0,15-22-80 0 0,1-5 0 0 0,-1 1 0 0 0,3-2 80 0 0,-5-16-96 0 0,3 6-80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3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252 1 11975 0 0,'0'0'1958'0'0,"3"16"-1668"0"0,1 14-5 0 0,1 36 0 0 0,-1-1-87 0 0,-1 38 90 0 0,1-18-34 0 0,-1-20-28 0 0,-1-42-137 0 0,0-2 45 0 0,-2 37 0 0 0,0-53-105 0 0,0 0-1 0 0,-1 1 1 0 0,0-1-1 0 0,0 0 1 0 0,-1 0-1 0 0,1 1 1 0 0,-1-1 0 0 0,0-1-1 0 0,-1 1 1 0 0,1 0-1 0 0,-1 0 1 0 0,-3 4-1 0 0,4-7-2 0 0,-1 1-1 0 0,0-1 0 0 0,0 1 1 0 0,0-1-1 0 0,0 0 0 0 0,-1 0 0 0 0,1 0 1 0 0,-6 2-1 0 0,-31 9 223 0 0,32-10-205 0 0,0-1-15 0 0,-1-1 1 0 0,0 0-1 0 0,0 0 1 0 0,0-1-1 0 0,1 1 0 0 0,-1-2 1 0 0,0 0-1 0 0,0 0 1 0 0,0 0-1 0 0,1-1 0 0 0,-1 0 1 0 0,1-1-1 0 0,-1 0 1 0 0,1 0-1 0 0,-11-7 1 0 0,16 8-20 0 0,1 1 1 0 0,0-1-1 0 0,0 1 1 0 0,0-1 0 0 0,0 0-1 0 0,0 0 1 0 0,0 0-1 0 0,0 0 1 0 0,-2-4-1 0 0,4 5-5 0 0,-1 0-1 0 0,1 0 0 0 0,-1 0 0 0 0,1 0 0 0 0,-1-1 0 0 0,1 1 0 0 0,-1 0 0 0 0,1 0 1 0 0,0-1-1 0 0,0 1 0 0 0,0 0 0 0 0,0 0 0 0 0,0-1 0 0 0,0 1 0 0 0,0 0 0 0 0,0 0 0 0 0,0 0 1 0 0,1-1-1 0 0,-1 1 0 0 0,0 0 0 0 0,1 0 0 0 0,-1 0 0 0 0,2-2 0 0 0,6-8-3 0 0</inkml:trace>
  <inkml:trace contextRef="#ctx0" brushRef="#br0" timeOffset="1">582 549 7367 0 0,'-1'1'568'0'0,"-2"14"-477"0"0,-1-1 0 0 0,-1 27-1 0 0,2 28 1990 0 0,2-67-2039 0 0,1 0-1 0 0,-1 0 1 0 0,0 0 0 0 0,0 0-1 0 0,0 0 1 0 0,0 0-1 0 0,-1 0 1 0 0,1 0-1 0 0,-1-1 1 0 0,1 1 0 0 0,-1 0-1 0 0,1-1 1 0 0,-4 3-1 0 0,4-3 48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17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9671 0 0,'0'0'1160'0'0,"0"2"-1033"0"0,-2 4-68 0 0,0 0 0 0 0,1 0-1 0 0,0 0 1 0 0,1 0 0 0 0,-1 0 0 0 0,1 0-1 0 0,0 0 1 0 0,1 0 0 0 0,-1 0 0 0 0,1 0-1 0 0,0 0 1 0 0,1-1 0 0 0,3 12 0 0 0,21 60 402 0 0,17 85 0 0 0,2-10 54 0 0,-25-75-222 0 0,-14-47-144 0 0,2 50 0 0 0,0-1 17 0 0,2 25 156 0 0,-7-55-100 0 0,-2-40 152 0 0,0-21-265 0 0,-1 3-176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18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10591 0 0,'0'0'1115'0'0,"1"2"-1024"0"0,0-1-68 0 0,1 1 1 0 0,0-1-1 0 0,-1 1 0 0 0,1-1 1 0 0,0 0-1 0 0,0 0 1 0 0,0 0-1 0 0,0 0 1 0 0,0 0-1 0 0,0 0 0 0 0,0 0 1 0 0,0-1-1 0 0,0 1 1 0 0,1-1-1 0 0,-1 0 1 0 0,0 1-1 0 0,0-1 0 0 0,0 0 1 0 0,1 0-1 0 0,-1-1 1 0 0,3 1-1 0 0,7-2 57 0 0,0-1 0 0 0,21-6 0 0 0,-16 3 7 0 0,12-2 41 0 0,8-3 124 0 0,44-6 0 0 0,-46 14 148 0 0,-24 2-336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27.3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11055 0 0,'0'0'1304'0'0,"-14"8"-1200"0"0,16 2 0 0 0,1-4 72 0 0,2-1-176 0 0,3-2 64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27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 0 11975 0 0,'0'0'1528'0'0,"4"7"-1528"0"0</inkml:trace>
  <inkml:trace contextRef="#ctx0" brushRef="#br0" timeOffset="1">0 253 12439 0 0,'0'0'1328'0'0,"0"8"-944"0"0,6 2-168 0 0,2-4-144 0 0,2-1-72 0 0,1-2 80 0 0,2-1-80 0 0,1-2 80 0 0,2 0-80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28.0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0 11519 0 0,'0'0'1298'0'0,"-6"6"-1198"0"0,-4 1-25 0 0,1 1 1 0 0,-1 0-1 0 0,2 1 0 0 0,-1 0 1 0 0,2 0-1 0 0,-1 1 1 0 0,1 0-1 0 0,0 0 1 0 0,-6 14-1 0 0,-2 7 69 0 0,-22 66-1 0 0,22-44-41 0 0,1 1 0 0 0,-6 57-1 0 0,18-100-67 0 0,1-1 0 0 0,1 0 0 0 0,0 1-1 0 0,0-1 1 0 0,4 21 0 0 0,-3-28-21 0 0,-1 1 0 0 0,1-1-1 0 0,1 1 1 0 0,-1-1 0 0 0,0 1 0 0 0,1-1 0 0 0,0 0 0 0 0,-1 0 0 0 0,1 0 0 0 0,0 0 0 0 0,1 0 0 0 0,-1 0-1 0 0,0-1 1 0 0,1 1 0 0 0,0-1 0 0 0,0 0 0 0 0,-1 1 0 0 0,1-1 0 0 0,0 0 0 0 0,5 1 0 0 0,0 1 32 0 0,1-1 0 0 0,0-1 0 0 0,0 0 0 0 0,0 0 0 0 0,0 0 0 0 0,10-1 1 0 0,17 1-28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28.4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11055 0 0,'0'0'1368'0'0,"1"1"-1176"0"0,4 4-136 0 0,1 1 0 0 0,-2-1 1 0 0,1 1-1 0 0,-1 0 0 0 0,0 0 0 0 0,0 0 0 0 0,0 1 0 0 0,-1-1 0 0 0,0 1 0 0 0,0 0 0 0 0,-1 0 0 0 0,0 0 0 0 0,0 0 0 0 0,-1 0 1 0 0,1 14-1 0 0,-6 305 703 0 0,0-260-624 0 0,-14 224 615 0 0,16-268-670 0 0,2-17-27 0 0,-2-11-40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28.9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21 8287 0 0,'0'0'639'0'0,"11"-1"-271"0"0,-5-2-269 0 0,-1 1 1 0 0,1-1-1 0 0,0 1 1 0 0,-1 0-1 0 0,1 0 1 0 0,0 1-1 0 0,0 0 1 0 0,11-1-1 0 0,-7 1 18 0 0,1 1 0 0 0,-1 0-1 0 0,0 0 1 0 0,18 5 0 0 0,-26-5-107 0 0,1 0 1 0 0,-1 1 0 0 0,0 0 0 0 0,0 0-1 0 0,0-1 1 0 0,0 1 0 0 0,0 1 0 0 0,0-1-1 0 0,0 0 1 0 0,0 0 0 0 0,0 1-1 0 0,0-1 1 0 0,-1 1 0 0 0,1-1 0 0 0,-1 1-1 0 0,1 0 1 0 0,-1 0 0 0 0,1 0 0 0 0,-1 0-1 0 0,0 0 1 0 0,0 0 0 0 0,0 0-1 0 0,0 0 1 0 0,0 0 0 0 0,-1 0 0 0 0,1 0-1 0 0,-1 1 1 0 0,1-1 0 0 0,-1 0 0 0 0,0 0-1 0 0,0 3 1 0 0,0 1 21 0 0,0-1-1 0 0,-1 1 1 0 0,0-1-1 0 0,0 1 1 0 0,-1-1 0 0 0,1 1-1 0 0,-1-1 1 0 0,0 0 0 0 0,-1 0-1 0 0,1 0 1 0 0,-6 8-1 0 0,-11 12 167 0 0,-2-1 1 0 0,-31 29-1 0 0,27-28-9 0 0,24-25 150 0 0,18 8-166 0 0,14-6 32 0 0,-25-2-156 0 0,0 0 0 0 0,1 1 0 0 0,-1 0 0 0 0,0 0-1 0 0,0 0 1 0 0,0 1 0 0 0,0 0 0 0 0,-1 0 0 0 0,8 3 0 0 0,-12-4-42 0 0,0-1 1 0 0,-1 1 0 0 0,1 0 0 0 0,0-1 0 0 0,-1 1-1 0 0,1 0 1 0 0,-1-1 0 0 0,1 1 0 0 0,-1 0-1 0 0,1 0 1 0 0,-1-1 0 0 0,1 1 0 0 0,-1 0 0 0 0,0 0-1 0 0,1 0 1 0 0,-1 0 0 0 0,0 0 0 0 0,0-1-1 0 0,0 1 1 0 0,0 0 0 0 0,0 0 0 0 0,0 0 0 0 0,0 0-1 0 0,0 0 1 0 0,0 0 0 0 0,-1 1 0 0 0,-5 23 106 0 0,5-24-105 0 0,-3 10 39 0 0,-1-1-1 0 0,-1 1 1 0 0,0-1-1 0 0,0-1 1 0 0,-1 1-1 0 0,0-1 1 0 0,-1 0 0 0 0,0 0-1 0 0,0-1 1 0 0,-1-1-1 0 0,0 1 1 0 0,0-1 0 0 0,-1 0-1 0 0,0-1 1 0 0,-16 7-1 0 0,9-8 27 0 0,16-5-71 0 0,1 0 0 0 0,0 1 0 0 0,-1-1 0 0 0,1 0 0 0 0,-1 0 0 0 0,1 0 0 0 0,0 0 0 0 0,-1 0 1 0 0,1 0-1 0 0,-1 0 0 0 0,1 0 0 0 0,0 0 0 0 0,-1 0 0 0 0,1 0 0 0 0,0 0 0 0 0,-1 0 0 0 0,1 0 0 0 0,-1 0 1 0 0,1-1-1 0 0,0 1 0 0 0,-1 0 0 0 0,1 0 0 0 0,0 0 0 0 0,-1 0 0 0 0,1-1 0 0 0,0 1 0 0 0,-1 0 0 0 0,1 0 1 0 0,0-1-1 0 0,0 1 0 0 0,-1 0 0 0 0,1-1 0 0 0,0 1 0 0 0,-1-1 0 0 0,1 1 9 0 0,0-1-10 0 0,-1 1-1 0 0,1 0 1 0 0,0 0 0 0 0,-1-1 0 0 0,1 1 0 0 0,0 0 0 0 0,0 0 0 0 0,-1-1 0 0 0,1 1 0 0 0,0 0 0 0 0,0-1 0 0 0,-1 1-1 0 0,1-1 1 0 0,0 1 0 0 0,0 0 0 0 0,0-1 0 0 0,0 1 0 0 0,0-1 0 0 0,0 1 0 0 0,-1 0 0 0 0,1-1 0 0 0,0 1 0 0 0,0-1 0 0 0,0 1-1 0 0,0 0 1 0 0,0-1 0 0 0,1 1 0 0 0,-1-1 0 0 0,0 1 0 0 0,0 0 0 0 0,0-1 0 0 0,0 0 7 0 0,0-7 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29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11975 0 0,'1'5'142'0'0,"1"-3"-54"0"0,-1 1-1 0 0,0 0 1 0 0,-1 0-1 0 0,1 1 1 0 0,0-1-1 0 0,-1 0 1 0 0,1 0-1 0 0,-1 0 1 0 0,0 0 0 0 0,0 0-1 0 0,-1 1 1 0 0,0 2-1 0 0,-2 20-17 0 0,3-21-28 0 0,0 0-1 0 0,-1 0 1 0 0,0 0-1 0 0,-2 7 1 0 0,2-6 36 0 0,0 1 1 0 0,1-1-1 0 0,-1 1 0 0 0,1 0 1 0 0,1 6-1 0 0,0 1 52 0 0,0-5 3 0 0,-1-1-120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29.6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0 13359 0 0,'0'0'1184'0'0,"0"8"-944"0"0,-4 3-240 0 0,1 0 0 0 0,0 2 0 0 0,0 0 64 0 0,-2 0-64 0 0,3-4 0 0 0,1-1 64 0 0,-1 0 0 0 0,-1 2-64 0 0,3-1 96 0 0,3 1-96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29.9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12895 0 0,'0'0'1350'0'0,"6"6"-1260"0"0,-3-1-66 0 0,0-1 0 0 0,0 1 0 0 0,-1 0 0 0 0,1 0 0 0 0,-1 0 0 0 0,-1 0 0 0 0,1 1 0 0 0,-1-1-1 0 0,0 0 1 0 0,1 8 0 0 0,0 10 193 0 0,-2 27 0 0 0,-1-13-98 0 0,0 108 177 0 0,0-133-274 0 0,-20 402 948 0 0,19-385-954 0 0,0-26-64 0 0,1-9 25 0 0,-1-6-3 0 0,2-3-61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4.1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40 13359 0 0,'-3'-40'1515'0'0,"8"56"-1279"0"0,8 0-83 0 0,-9-12-118 0 0,0 1 0 0 0,0-1 1 0 0,0 1-1 0 0,3 6 0 0 0,0-1-35 0 0,2 0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0.3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41 8751 0 0,'0'0'674'0'0,"15"-13"-268"0"0,-5 8-289 0 0,1 1 0 0 0,-1 0 0 0 0,1 1 0 0 0,-1 0 0 0 0,1 1 0 0 0,0 0-1 0 0,13-1 1 0 0,-15 2-64 0 0,-6 1-36 0 0,0 0 0 0 0,0 0-1 0 0,0 0 1 0 0,0 0 0 0 0,0 0-1 0 0,0 1 1 0 0,0 0 0 0 0,-1-1-1 0 0,6 3 1 0 0,-6-2-8 0 0,-1-1 0 0 0,1 1 0 0 0,-1 0 1 0 0,1 0-1 0 0,-1 0 0 0 0,1 0 0 0 0,-1 0 0 0 0,0 0 0 0 0,1 0 0 0 0,-1 1 0 0 0,0-1 0 0 0,0 0 1 0 0,0 1-1 0 0,0-1 0 0 0,0 1 0 0 0,0-1 0 0 0,0 1 0 0 0,0 1 0 0 0,1 2 18 0 0,-1 1 0 0 0,0-1 1 0 0,0 1-1 0 0,0-1 0 0 0,-1 1 0 0 0,1-1 0 0 0,-1 1 0 0 0,-1 0 0 0 0,1-1 0 0 0,-1 1 0 0 0,0-1 0 0 0,0 1 0 0 0,-4 7 0 0 0,2-5 28 0 0,-1 0-1 0 0,0 0 1 0 0,-1 0-1 0 0,0-1 1 0 0,0 0-1 0 0,-1 0 1 0 0,-10 11-1 0 0,3-7 57 0 0,-19 15 0 0 0,18-17 43 0 0,-16 17-1 0 0,29-25-73 0 0,2 2-56 0 0,1-1 0 0 0,-1 0 0 0 0,1 1-1 0 0,-1-1 1 0 0,1 0 0 0 0,0 0 0 0 0,0 0 0 0 0,0 0-1 0 0,0 0 1 0 0,0-1 0 0 0,4 3 0 0 0,-2-2 7 0 0,0 0 0 0 0,0 0 0 0 0,1 0 0 0 0,-1-1 0 0 0,1 1 0 0 0,-1-1 1 0 0,1 0-1 0 0,0-1 0 0 0,-1 1 0 0 0,7-1 0 0 0,-5 0 21 0 0,0 1 0 0 0,-1-1 0 0 0,1 1 0 0 0,-1 0 0 0 0,1 1 0 0 0,9 3 0 0 0,-13-4-35 0 0,0 0-1 0 0,-1 0 0 0 0,1 0 0 0 0,0 0 0 0 0,-1 0 1 0 0,1 0-1 0 0,-1 0 0 0 0,1 1 0 0 0,-1-1 1 0 0,0 1-1 0 0,1-1 0 0 0,-1 1 0 0 0,0-1 0 0 0,0 1 1 0 0,0 0-1 0 0,0 0 0 0 0,0-1 0 0 0,-1 1 1 0 0,1 0-1 0 0,0 0 0 0 0,-1 0 0 0 0,0 0 0 0 0,1 0 1 0 0,-1 0-1 0 0,0 0 0 0 0,0 0 0 0 0,0 0 1 0 0,0 0-1 0 0,-1 3 0 0 0,0-1 11 0 0,-1 1 0 0 0,0-1 1 0 0,0 0-1 0 0,0 0 0 0 0,0 0 0 0 0,-5 7 0 0 0,-1 0 43 0 0,5-6-41 0 0,-1-1 1 0 0,0 0-1 0 0,-1 0 1 0 0,1 0 0 0 0,-1-1-1 0 0,1 0 1 0 0,-1 0-1 0 0,0 0 1 0 0,-11 4-1 0 0,-8 6 81 0 0,16-8-19 0 0,0-1 0 0 0,-17 6-1 0 0,25-11-36 0 0,0-4-44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0.6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4 10591 0 0,'0'0'1115'0'0,"19"-3"-751"0"0,-17 3-350 0 0,0 0 0 0 0,-1 0-1 0 0,1 0 1 0 0,0 0 0 0 0,-1 1 0 0 0,1-1 0 0 0,0 1 0 0 0,-1-1-1 0 0,1 1 1 0 0,-1 0 0 0 0,1 0 0 0 0,-1-1 0 0 0,1 1 0 0 0,-1 0-1 0 0,0 0 1 0 0,1 0 0 0 0,-1 0 0 0 0,0 1 0 0 0,0-1 0 0 0,0 0-1 0 0,0 1 1 0 0,0-1 0 0 0,0 0 0 0 0,0 1 0 0 0,0-1 0 0 0,-1 1-1 0 0,1-1 1 0 0,0 1 0 0 0,-1 0 0 0 0,1-1 0 0 0,-1 1 0 0 0,0-1-1 0 0,0 1 1 0 0,1 3 0 0 0,-1 0 13 0 0,-1 0 1 0 0,1 0-1 0 0,-1 0 0 0 0,0 0 1 0 0,0 0-1 0 0,0 0 0 0 0,-1-1 1 0 0,0 1-1 0 0,0 0 0 0 0,0-1 1 0 0,-5 8-1 0 0,-5 14 138 0 0,9-20-113 0 0,0 0 0 0 0,0 0 0 0 0,-1 0 0 0 0,-6 7 0 0 0,-7 12 152 0 0,16-24-180 0 0,1-1-18 0 0,-1 1 0 0 0,1-1-1 0 0,0 0 1 0 0,0 1 0 0 0,-1-1 0 0 0,1 0 0 0 0,0 1-1 0 0,0-1 1 0 0,0 1 0 0 0,0-1 0 0 0,0 0 0 0 0,-1 1-1 0 0,1-1 1 0 0,0 1 0 0 0,0-1 0 0 0,0 0-1 0 0,0 1 1 0 0,0-1 0 0 0,0 1 0 0 0,0-1 0 0 0,1 0-1 0 0,-1 1 1 0 0,0-1 0 0 0,0 1 0 0 0,0-1-1 0 0,0 0 1 0 0,0 1 0 0 0,0-1 0 0 0,1 1 0 0 0,-1 0 10 0 0,0-1-12 0 0,0 0-1 0 0,0 1 0 0 0,1-1 1 0 0,-1 1-1 0 0,0-1 1 0 0,0 0-1 0 0,0 1 1 0 0,0-1-1 0 0,1 0 0 0 0,-1 1 1 0 0,0-1-1 0 0,0 0 1 0 0,0 1-1 0 0,1-1 1 0 0,-1 0-1 0 0,0 0 0 0 0,1 1 1 0 0,-1-1-1 0 0,0 0 1 0 0,1 0-1 0 0,-1 0 0 0 0,0 1 1 0 0,1-1-1 0 0,-1 0 1 0 0,0 0-1 0 0,1 0 1 0 0,5 4 73 0 0,-4-3-39 0 0,1 0 0 0 0,-1 0-1 0 0,0 0 1 0 0,0 0 0 0 0,0 0-1 0 0,1-1 1 0 0,-1 1 0 0 0,0-1-1 0 0,1 1 1 0 0,-1-1-1 0 0,0 0 1 0 0,1 0 0 0 0,-1 0-1 0 0,5 0 1 0 0,-1-2 2 0 0,0 0 1 0 0,0 1-1 0 0,-1-2 0 0 0,7-2 1 0 0,14-5-192 0 0,4 0 151 0 0,-23 7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1.0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0 13359 0 0,'0'0'1424'0'0,"0"8"-1424"0"0,-4 2 120 0 0,3 1-24 0 0,-2-2-8 0 0,1 1 0 0 0,-1-1 0 0 0,-2 3 0 0 0,0-1 0 0 0,2 0 0 0 0,0 0-88 0 0,0-3 96 0 0,-2-2-96 0 0,0 1 96 0 0,5-1-96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1.3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12895 0 0,'0'0'1442'0'0,"1"1"-1368"0"0,2 2-41 0 0,-1 0 0 0 0,0 1 0 0 0,0-1 0 0 0,0 0 0 0 0,-1 1 0 0 0,1-1 0 0 0,-1 1 0 0 0,0-1 0 0 0,0 1 0 0 0,0 0 0 0 0,0-1 0 0 0,0 8 1 0 0,0 7 71 0 0,0 24 0 0 0,-2-38-93 0 0,-3 262 516 0 0,4-75-85 0 0,0-111 2 0 0,-1-70-449 0 0,1 0-1 0 0,0 0 1 0 0,1-1-1 0 0,3 19 1 0 0,-1-21-14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1.7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 13359 0 0,'0'0'1398'0'0,"2"0"-1305"0"0,60-11 424 0 0,-49 16-389 0 0,11 7-6 0 0,-15-3-109 0 0,-6-4-1 0 0,-2-2-3 0 0,1 0-1 0 0,0 0 1 0 0,-1 0 0 0 0,0 0 0 0 0,1 1-1 0 0,-1-1 1 0 0,-1 0 0 0 0,1 1 0 0 0,0-1-1 0 0,-1 1 1 0 0,0-1 0 0 0,0 1 0 0 0,0-1-1 0 0,0 1 1 0 0,0-1 0 0 0,-1 1 0 0 0,0-1-1 0 0,-1 6 1 0 0,-3 6 22 0 0,0 0 0 0 0,-15 25 0 0 0,16-30-17 0 0,-3 1 9 0 0,-1 0 0 0 0,0 0 0 0 0,-1-1-1 0 0,0-1 1 0 0,-13 12 0 0 0,7-6 47 0 0,14-14 47 0 0,19 1-53 0 0,-14-2-55 0 0,-1 0 11 0 0,0 0-1 0 0,0 0 1 0 0,1 0-1 0 0,-1 0 1 0 0,0 1-1 0 0,0 0 1 0 0,0 0-1 0 0,0 0 1 0 0,0 0-1 0 0,0 0 0 0 0,6 3 1 0 0,-5-1 16 0 0,1-1 0 0 0,-1 1 1 0 0,0 0-1 0 0,7 7 0 0 0,-5-5-9 0 0,-4-3-17 0 0,0 0 0 0 0,-1 0 0 0 0,1 0 0 0 0,0 0 0 0 0,-1 0 0 0 0,1 0 0 0 0,-1 0 0 0 0,0 0 1 0 0,1 0-1 0 0,-1 1 0 0 0,0-1 0 0 0,-1 1 0 0 0,1-1 0 0 0,0 1 0 0 0,-1-1 0 0 0,1 1 0 0 0,-1-1 0 0 0,0 3 0 0 0,0 1 1 0 0,0-1-1 0 0,-1 0 1 0 0,0 0 0 0 0,0 0-1 0 0,-1 0 1 0 0,-1 6-1 0 0,-1-4 21 0 0,0 1 1 0 0,-1-1-1 0 0,1-1 0 0 0,-1 1 1 0 0,0 0-1 0 0,-1-1 0 0 0,0 0 0 0 0,-11 9 1 0 0,11-9-22 0 0,3-4-1 0 0,1 0 1 0 0,0 0-1 0 0,-1 0 0 0 0,1 0 1 0 0,-1 0-1 0 0,0-1 0 0 0,1 1 1 0 0,-6 1-1 0 0,1 0 51 0 0,5-3 12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2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 10135 0 0,'1'0'778'0'0,"6"2"-686"0"0,0 0 0 0 0,-1 1 0 0 0,1-1 0 0 0,-1 1 0 0 0,9 6 0 0 0,-13-8-68 0 0,0 1 0 0 0,-1-1 0 0 0,1 0 0 0 0,-1 0 0 0 0,1 1 0 0 0,-1-1 0 0 0,0 1 0 0 0,1 0-1 0 0,-1-1 1 0 0,0 1 0 0 0,0 0 0 0 0,0-1 0 0 0,0 1 0 0 0,-1 0 0 0 0,1 0 0 0 0,0 0 0 0 0,-1 0 0 0 0,1 0 0 0 0,-1 0 0 0 0,0 0 0 0 0,1 0 0 0 0,-1 0-1 0 0,0 0 1 0 0,-1 3 0 0 0,0 1 8 0 0,0 0-1 0 0,-1-1 1 0 0,0 1 0 0 0,0-1-1 0 0,0 1 1 0 0,-1-1-1 0 0,1 0 1 0 0,-1 0-1 0 0,-1 0 1 0 0,1 0-1 0 0,-1-1 1 0 0,0 1 0 0 0,0-1-1 0 0,0 0 1 0 0,0 0-1 0 0,-1 0 1 0 0,-7 4-1 0 0,2 1 81 0 0,9-8 176 0 0,3-1-208 0 0,15 3 16 0 0,3-1 148 0 0,30 0 0 0 0,-47-2-204 0 0,1 0-1 0 0,-1 1 1 0 0,0 0-1 0 0,0 0 1 0 0,0 0-1 0 0,1 0 1 0 0,-1 0-1 0 0,0 1 1 0 0,-1-1-1 0 0,1 1 1 0 0,0 0-1 0 0,0 0 1 0 0,-1 0-1 0 0,4 3 1 0 0,-4-3-11 0 0,-1-1-16 0 0,-1 0 0 0 0,1 1 1 0 0,-1-1-1 0 0,1 1 0 0 0,-1-1 1 0 0,0 1-1 0 0,1-1 0 0 0,-1 1 1 0 0,0-1-1 0 0,0 1 0 0 0,0-1 1 0 0,0 1-1 0 0,0-1 0 0 0,0 1 1 0 0,-1-1-1 0 0,1 1 0 0 0,-1-1 1 0 0,1 1-1 0 0,-1 1 0 0 0,-2 0 14 0 0,0 1 0 0 0,0-1 0 0 0,0 0-1 0 0,0 0 1 0 0,-1 0 0 0 0,1 0 0 0 0,-1 0 0 0 0,1-1-1 0 0,-1 1 1 0 0,0-1 0 0 0,-5 2 0 0 0,-8 3 70 0 0,-22 6 0 0 0,32-11-69 0 0,1 0-1 0 0,0-1 0 0 0,0 0 1 0 0,0 0-1 0 0,0-1 0 0 0,-7 0 0 0 0,4 0-14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2.4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11975 0 0,'12'-7'923'0'0,"-11"7"-911"0"0,-1 0 1 0 0,1 0-1 0 0,-1 1 1 0 0,0-1-1 0 0,1 0 1 0 0,-1 0-1 0 0,1 0 0 0 0,-1 0 1 0 0,1 0-1 0 0,-1 0 1 0 0,0 1-1 0 0,1-1 1 0 0,-1 0-1 0 0,1 0 0 0 0,-1 0 1 0 0,0 1-1 0 0,1-1 1 0 0,-1 0-1 0 0,0 1 1 0 0,1-1-1 0 0,-1 0 1 0 0,0 1-1 0 0,0-1 0 0 0,1 0 1 0 0,-1 1-1 0 0,0 0 1 0 0,1-1 19 0 0,7 7 32 0 0,-1 1 0 0 0,0-1 0 0 0,0 1 0 0 0,-1 0 0 0 0,0 1 0 0 0,0-1 0 0 0,-1 1 0 0 0,0 0 0 0 0,5 13 0 0 0,0 6 38 0 0,-2 2-1 0 0,-1-1 1 0 0,-1 1-1 0 0,-1 0 1 0 0,-2 0-1 0 0,-1 0 1 0 0,-1 1 0 0 0,-2-1-1 0 0,0 1 1 0 0,-8 32-1 0 0,5-46-50 0 0,-1-1-1 0 0,0 0 0 0 0,-2-1 0 0 0,0 1 1 0 0,0-1-1 0 0,-1 0 0 0 0,-1-1 0 0 0,-1 0 1 0 0,-14 17-1 0 0,8-15 15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2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5983 0 0,'0'0'774'0'0,"2"1"-668"0"0,13 2 148 0 0,0 0 1 0 0,1-1-1 0 0,-1 0 0 0 0,0-1 0 0 0,31-2 0 0 0,-27 0-48 0 0,0 0 0 0 0,0 2 1 0 0,32 5-1 0 0,-38-4-91 0 0,0-1 0 0 0,-1 0 1 0 0,1-1-1 0 0,16-1 0 0 0,4-1 146 0 0,-31 3-232 0 0,0-1 0 0 0,0 0-1 0 0,0 0 1 0 0,0 1 0 0 0,0-1 0 0 0,0 1-1 0 0,0 0 1 0 0,-1-1 0 0 0,1 1 0 0 0,2 1-1 0 0,-3-1 31 0 0,0 0 0 0 0,1 0 0 0 0,-1-1 0 0 0,1 1 0 0 0,-1-1 0 0 0,1 1 0 0 0,0-1 0 0 0,-1 1 0 0 0,1-1 0 0 0,-1 0 0 0 0,3 0 0 0 0,-3 0-39 0 0,-1 1-1 0 0,1-1 1 0 0,-1 0-1 0 0,1 0 1 0 0,-1 1-1 0 0,0-1 1 0 0,1 0 0 0 0,-1 1-1 0 0,0-1 1 0 0,1 0-1 0 0,-1 1 1 0 0,0-1-1 0 0,1 1 1 0 0,-1-1 0 0 0,0 1-1 0 0,0-1 1 0 0,1 0-1 0 0,-1 1 1 0 0,0-1-1 0 0,0 1 1 0 0,0-1 0 0 0,0 1-1 0 0,0-1 1 0 0,0 1-1 0 0,0-1 1 0 0,0 1-1 0 0,0-1 1 0 0,0 1 0 0 0,0-1-1 0 0,0 1 1 0 0,0-1-1 0 0,0 1 1 0 0,0 0-1 0 0,-3 20 237 0 0,3-19-276 0 0,-31 196 831 0 0,28-184-768 0 0,-2 1-33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3.2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11519 0 0,'0'0'887'0'0,"15"-1"-411"0"0,26-7-71 0 0,109-18 526 0 0,-124 26-776 0 0,-24 0 71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3.6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1 10591 0 0,'0'0'819'0'0,"0"2"-514"0"0,1 2-242 0 0,0 0 0 0 0,-1 1 0 0 0,1-1 0 0 0,-1 1 0 0 0,-1-1 0 0 0,1 5 0 0 0,-1 23 252 0 0,2-27-263 0 0,-1 1-1 0 0,0 0 0 0 0,-2 10 1 0 0,0 8 46 0 0,-4 68 180 0 0,0-16-104 0 0,-1 1 81 0 0,7-68-175 0 0,1 0 0 0 0,0-1 0 0 0,3 11 0 0 0,-3-17-61 0 0,0 0 0 0 0,0 0 1 0 0,0 0-1 0 0,0-1 0 0 0,0 1 0 0 0,0 0 0 0 0,0 0 0 0 0,1-1 1 0 0,-1 1-1 0 0,1-1 0 0 0,-1 1 0 0 0,1-1 0 0 0,-1 1 1 0 0,1-1-1 0 0,0 0 0 0 0,0 0 0 0 0,0 0 0 0 0,0 0 0 0 0,3 1 1 0 0,1 0 34 0 0,0 1 0 0 0,1-2-1 0 0,-1 1 1 0 0,14 1 0 0 0,6-4 131 0 0,2-1-34 0 0,34 5 137 0 0,-55-2-258 0 0,0-1 0 0 0,0 0 0 0 0,8-2-1 0 0,-9 1 10 0 0,0 1 0 0 0,0-1 0 0 0,0 1 0 0 0,-1 1-1 0 0,10 0 1 0 0,-10 0 7 0 0,0 0 0 0 0,0 0-1 0 0,0-1 1 0 0,1 0 0 0 0,-1 0 0 0 0,9-2-1 0 0,-12 2-34 0 0,-1 0-1 0 0,1-1 0 0 0,-1 1 1 0 0,1-1-1 0 0,-1 1 1 0 0,0-1-1 0 0,1 0 0 0 0,-1 1 1 0 0,0-1-1 0 0,1 0 1 0 0,-1 0-1 0 0,0 0 1 0 0,0 0-1 0 0,0 0 0 0 0,0 0 1 0 0,0-1-1 0 0,0 1 1 0 0,0 0-1 0 0,0 0 0 0 0,0-1 1 0 0,-1 1-1 0 0,1-1 1 0 0,1-2-1 0 0,-1 1 12 0 0,1-1 1 0 0,-1 1-1 0 0,0-1 0 0 0,1 0 1 0 0,-1 0-1 0 0,-1 0 1 0 0,1 0-1 0 0,0 0 0 0 0,-1 0 1 0 0,0-1-1 0 0,0 1 1 0 0,0 0-1 0 0,-2-5 0 0 0,1-5 39 0 0,-2-48 73 0 0,4 40-124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4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9671 0 0,'0'0'748'0'0,"0"8"-464"0"0,1-1-272 0 0,-1-6-7 0 0,0 0 0 0 0,0 0-1 0 0,0 0 1 0 0,0-1-1 0 0,0 1 1 0 0,0 0 0 0 0,1 0-1 0 0,-1 0 1 0 0,0 0-1 0 0,1-1 1 0 0,-1 1-1 0 0,1 0 1 0 0,-1 0 0 0 0,1-1-1 0 0,-1 1 1 0 0,1 0-1 0 0,-1-1 1 0 0,1 1 0 0 0,0-1-1 0 0,-1 1 1 0 0,1-1-1 0 0,0 1 1 0 0,-1-1 0 0 0,1 1-1 0 0,0-1 1 0 0,0 0-1 0 0,-1 1 1 0 0,1-1 0 0 0,1 1-1 0 0,1-1 41 0 0,2 3 7 0 0,0-1 0 0 0,0-1 0 0 0,1 1 0 0 0,-1-1 0 0 0,0 0 0 0 0,0 0 0 0 0,11 0 0 0 0,40-4 217 0 0,-41 1-160 0 0,0 1 1 0 0,17 1-1 0 0,13 2 411 0 0,-43-2-376 0 0,5 6 8 0 0,-6-5-127 0 0,1 1 0 0 0,-1 0 1 0 0,0 0-1 0 0,0 0 0 0 0,0 0 0 0 0,-1 0 0 0 0,1 0 0 0 0,0 0 0 0 0,-1 0 0 0 0,1 0 0 0 0,-1 1 0 0 0,0 1 0 0 0,2 29 123 0 0,-2-29-124 0 0,-3 101 187 0 0,1 45 1479 0 0,3-137-1768 0 0,0-1 0 0 0,0 0 0 0 0,1 0 0 0 0,1 0 0 0 0,0 0 0 0 0,0 0 0 0 0,9 18 0 0 0,-11-28 149 0 0,8 4 83 0 0,-8-5-147 0 0,0-1 0 0 0,-1 1-1 0 0,1-1 1 0 0,0 1 0 0 0,0-1 0 0 0,0 1-1 0 0,-1-1 1 0 0,1 1 0 0 0,0-1-1 0 0,0 0 1 0 0,0 1 0 0 0,0-1 0 0 0,0 0-1 0 0,0 0 1 0 0,0 0 0 0 0,-1 0-1 0 0,1 0 1 0 0,0 0 0 0 0,0 0-1 0 0,0 0 1 0 0,0 0 0 0 0,0 0 0 0 0,0 0-1 0 0,0-1 1 0 0,0 1 0 0 0,-1 0-1 0 0,1-1 1 0 0,1 0 0 0 0,1 0 12 0 0,-1 0-7 0 0,0 0 0 0 0,1 0 1 0 0,-1-1-1 0 0,0 1 0 0 0,0-1 1 0 0,0 1-1 0 0,0-1 0 0 0,0 0 1 0 0,-1 0-1 0 0,1 0 0 0 0,0 0 1 0 0,-1 0-1 0 0,2-3 0 0 0,16-33 127 0 0,-14 27-93 0 0,0 0 3 0 0,1-1 65 0 0,-1 0 0 0 0,-1 0 0 0 0,7-24 0 0 0,-9 17-174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4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10591 0 0,'0'0'819'0'0,"1"1"-534"0"0,1 0-273 0 0,0-1 1 0 0,-1 1-1 0 0,1-1 0 0 0,0 1 0 0 0,0-1 0 0 0,0 0 0 0 0,0 1 0 0 0,0-1 0 0 0,0 0 0 0 0,0 0 0 0 0,-1-1 1 0 0,1 1-1 0 0,0 0 0 0 0,0-1 0 0 0,0 1 0 0 0,0-1 0 0 0,0 1 0 0 0,-1-1 0 0 0,1 0 0 0 0,2-1 0 0 0,-2 1 24 0 0,1 0 0 0 0,0 0 0 0 0,0 0-1 0 0,0 0 1 0 0,0 0 0 0 0,0 1 0 0 0,1-1 0 0 0,2 1-1 0 0,6 1 92 0 0,-7 0-71 0 0,1-1 1 0 0,0 0-1 0 0,0 0 0 0 0,-1 0 0 0 0,1-1 0 0 0,0 1 0 0 0,5-3 0 0 0,-2 2 9 0 0,-1 0-1 0 0,1 0 1 0 0,-1 1-1 0 0,1 0 1 0 0,0 0-1 0 0,-1 1 1 0 0,1 0-1 0 0,11 4 1 0 0,-8-3 49 0 0,1 0 1 0 0,-1 0-1 0 0,13-1 1 0 0,40 1-106 0 0,-12 1 598 0 0,-53-2-546 0 0,-3 3-49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4.4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13823 0 0,'0'0'1062'0'0,"1"0"-693"0"0,1 1-339 0 0,-1-1 0 0 0,0 0 0 0 0,1 1 0 0 0,-1-1 0 0 0,0 1 0 0 0,1 0 1 0 0,-1-1-1 0 0,0 1 0 0 0,0 0 0 0 0,0 0 0 0 0,0 0 0 0 0,0 0 0 0 0,0 0 0 0 0,0 0 0 0 0,0 0 0 0 0,0 0 0 0 0,0 0 0 0 0,0 0 1 0 0,1 3-1 0 0,-1 0-22 0 0,0-1 0 0 0,0 1 0 0 0,0 0 1 0 0,0-1-1 0 0,-1 7 0 0 0,2 2 41 0 0,8 68 107 0 0,-6-31-56 0 0,-2 5 81 0 0,-2-52-117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4.7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24 10591 0 0,'0'0'819'0'0,"16"0"-214"0"0,24-10-141 0 0,-28 6-276 0 0,0 1 0 0 0,19-3 0 0 0,-28 6-149 0 0,1 0 1 0 0,0 0 0 0 0,-1 0 0 0 0,1 0-1 0 0,0 1 1 0 0,-1-1 0 0 0,1 1 0 0 0,-1 0-1 0 0,1 0 1 0 0,-1 0 0 0 0,1 0 0 0 0,5 4-1 0 0,-8-4-34 0 0,0-1 0 0 0,-1 1 1 0 0,1 0-1 0 0,0 0 0 0 0,-1 0 0 0 0,1-1 0 0 0,0 1 0 0 0,-1 0 0 0 0,1 0 0 0 0,-1 0 0 0 0,0 0 0 0 0,1 0 0 0 0,-1 0 0 0 0,0 0 1 0 0,1 0-1 0 0,-1 0 0 0 0,0 0 0 0 0,0 0 0 0 0,0 0 0 0 0,0 0 0 0 0,0 2 0 0 0,-3 19 2 0 0,0-16 14 0 0,1 1 1 0 0,-1-1 0 0 0,0 0-1 0 0,-1 0 1 0 0,1 0-1 0 0,-1 0 1 0 0,0-1-1 0 0,-7 7 1 0 0,-4 3-20 0 0,-22 17 1 0 0,22-20-1 0 0,-29 20-138 0 0,9-8 272 0 0,35-24-130 0 0,0 1 1 0 0,0-1-1 0 0,1 0 0 0 0,-1 0 0 0 0,0 1 0 0 0,0-1 0 0 0,1 0 0 0 0,-1 0 0 0 0,0 1 0 0 0,0-1 0 0 0,1 0 1 0 0,-1 0-1 0 0,0 0 0 0 0,1 0 0 0 0,-1 1 0 0 0,0-1 0 0 0,0 0 0 0 0,1 0 0 0 0,-1 0 0 0 0,0 0 1 0 0,1 0-1 0 0,-1 0 0 0 0,0 0 0 0 0,1 0 0 0 0,-1 0 0 0 0,0 0 0 0 0,1 0 0 0 0,0 0 0 0 0,10-1 111 0 0,14-2 3 0 0,-19 3-89 0 0,1-1 1 0 0,-1 0-1 0 0,1 0 0 0 0,8-4 1 0 0,-11 4-18 0 0,-1 0 0 0 0,1-1 1 0 0,-1 1-1 0 0,1 0 0 0 0,0 1 0 0 0,-1-1 1 0 0,1 1-1 0 0,0 0 0 0 0,0 0 0 0 0,-1 0 0 0 0,8 1 1 0 0,-2 2-5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5.1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253 13 12895 0 0,'0'-13'1824'0'0,"7"17"-1636"0"0,-4-2-170 0 0,-1 0-1 0 0,0 0 1 0 0,0 0-1 0 0,0 1 1 0 0,0-1 0 0 0,0 1-1 0 0,-1-1 1 0 0,1 1-1 0 0,-1-1 1 0 0,1 1-1 0 0,-1 0 1 0 0,0 0-1 0 0,0-1 1 0 0,0 1 0 0 0,-1 0-1 0 0,1 0 1 0 0,-1 0-1 0 0,1 4 1 0 0,0 7 37 0 0,-1 0 0 0 0,-2 23 0 0 0,0-18-8 0 0,-4 74 391 0 0,-26 135 1 0 0,28-212-419 0 0,-1 0 0 0 0,-1-1 1 0 0,-1 0-1 0 0,-14 26 0 0 0,19-38-4 0 0,1 0-1 0 0,-1-1 0 0 0,0 1 1 0 0,0-1-1 0 0,-4 4 0 0 0,-6 4 72 0 0,7-10-74 0 0,1 0 1 0 0,0 2-6 0 0,-20 2 90 0 0,18-3-71 0 0,0-1 0 0 0,-1 1 0 0 0,1-2-1 0 0,0 1 1 0 0,0-1 0 0 0,-9-1 0 0 0,3-2 19 0 0,1 0 1 0 0,-1 0-1 0 0,-14-8 1 0 0,8-1-37 0 0,11 5-10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5.5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0 11519 0 0,'-10'21'1191'0'0,"-5"-3"-1104"0"0,10 0 155 0 0,5-17-122 0 0,5 8 256 0 0,38 34 78 0 0,-34-35-468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5.8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1 11519 0 0,'0'0'1382'0'0,"0"1"-1347"0"0,0 1 0 0 0,0-1 0 0 0,0 1-1 0 0,-1-1 1 0 0,1 1 0 0 0,0-1 0 0 0,-1 1 0 0 0,0 2 0 0 0,0-3-22 0 0,0 0 15 0 0,0 1 0 0 0,0 0 0 0 0,0 0 1 0 0,0 0-1 0 0,0 0 0 0 0,0 0 0 0 0,0 0 1 0 0,1 0-1 0 0,-2 4 0 0 0,1 0 10 0 0,-1-1 1 0 0,0 1 0 0 0,-1 0-1 0 0,1-1 1 0 0,-4 6-1 0 0,-4 9 18 0 0,6-12-35 0 0,-1 1 0 0 0,1-1 0 0 0,-1 0 0 0 0,-1 0 0 0 0,1-1 0 0 0,-1 1 0 0 0,0-1 0 0 0,-1 0 0 0 0,-14 10 0 0 0,9-5-21 0 0,0 0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6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17 11055 0 0,'0'0'1155'0'0,"1"0"-1070"0"0,14 1 100 0 0,-1 0 1 0 0,1-2-1 0 0,-1 1 0 0 0,24-5 0 0 0,5-1 25 0 0,183 0 766 0 0,-224 6-720 0 0</inkml:trace>
  <inkml:trace contextRef="#ctx0" brushRef="#br0" timeOffset="1">64 132 10591 0 0,'0'0'819'0'0,"0"1"-534"0"0,-1-1-279 0 0,1 1 0 0 0,0-1 0 0 0,-1 1 0 0 0,1-1-1 0 0,0 1 1 0 0,0-1 0 0 0,-1 1 0 0 0,1 0 0 0 0,0-1-1 0 0,0 1 1 0 0,0 0 0 0 0,0-1 0 0 0,0 1 0 0 0,0-1-1 0 0,0 1 1 0 0,0 0 0 0 0,0-1 0 0 0,0 2 0 0 0,0-2-1 0 0,1 0 0 0 0,-1 0 1 0 0,0 1-1 0 0,0-1 0 0 0,0 0 1 0 0,0 0-1 0 0,0 1 0 0 0,0-1 1 0 0,0 0-1 0 0,0 0 0 0 0,0 1 1 0 0,-1-1-1 0 0,1 0 1 0 0,0 0-1 0 0,0 1 0 0 0,0-1 1 0 0,0 0-1 0 0,0 0 0 0 0,0 0 1 0 0,0 1-1 0 0,-1-1 0 0 0,1 0 1 0 0,0 0-1 0 0,0 0 0 0 0,0 1 1 0 0,0-1-1 0 0,-1 0 0 0 0,1 0 1 0 0,0 0-1 0 0,0 0 0 0 0,-2 3 32 0 0,1-1 1 0 0,-1 0-1 0 0,1 0 0 0 0,0 0 0 0 0,0 1 0 0 0,0-1 0 0 0,1 1 0 0 0,-1-1 0 0 0,0 0 1 0 0,1 1-1 0 0,0-1 0 0 0,-1 1 0 0 0,1-1 0 0 0,0 4 0 0 0,0-2 6 0 0,0 1 0 0 0,-1-1 0 0 0,1 0 0 0 0,-3 8 0 0 0,-8 19 261 0 0,1 0 0 0 0,-8 52 0 0 0,17-80-292 0 0,0 0 0 0 0,1 1 0 0 0,-1-1 0 0 0,1 1-1 0 0,0-1 1 0 0,0 1 0 0 0,0-1 0 0 0,0 1 0 0 0,1-1 0 0 0,-1 1-1 0 0,1-1 1 0 0,0 1 0 0 0,0-1 0 0 0,2 4 0 0 0,-3-6 66 0 0,2-1 2 0 0,16 4 68 0 0,-13-3-110 0 0,1 1 0 0 0,-1-1 0 0 0,1 0 0 0 0,-1-1 0 0 0,10 0 0 0 0,3-2 63 0 0,0-2-1 0 0,0 0 1 0 0,32-12-1 0 0,-44 14-88 0 0,23-8 47 0 0,-11 3 38 0 0,0 0 0 0 0,1 2 0 0 0,0 0 0 0 0,24-2 0 0 0,-33 6-87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6.6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0 11055 0 0,'0'0'1872'0'0,"1"2"-1765"0"0,0-1-98 0 0,1 1 0 0 0,-1 0 0 0 0,1 0 0 0 0,-1 0 1 0 0,0 0-1 0 0,0 0 0 0 0,0 0 0 0 0,0 0 0 0 0,0 0 0 0 0,-1 1 0 0 0,1-1 0 0 0,-1 0 0 0 0,1 0 0 0 0,-1 3 1 0 0,-2 36 77 0 0,1-26-70 0 0,1-13-11 0 0,-1 0-1 0 0,1 0 0 0 0,-1 0 1 0 0,1 0-1 0 0,-1 0 1 0 0,0 0-1 0 0,0 0 0 0 0,-1 2 1 0 0,-3 7 5 0 0,1-1-11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7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84 11519 0 0,'0'0'1599'0'0,"0"1"-1382"0"0,1 12-87 0 0,0-1 0 0 0,-1 0 0 0 0,-1 0 0 0 0,0 0 0 0 0,-3 17 0 0 0,-20 64 52 0 0,12-48-108 0 0,2-15 57 0 0,-15 34-1 0 0,18-49-99 0 0,-38 78 321 0 0,44-91-224 0 0</inkml:trace>
  <inkml:trace contextRef="#ctx0" brushRef="#br0" timeOffset="1">1 1 11519 0 0,'0'3'148'0'0,"-1"0"-1"0"0,1 1 0 0 0,0-1 1 0 0,0 0-1 0 0,0 1 0 0 0,1-1 1 0 0,-1 0-1 0 0,1 0 0 0 0,0 1 1 0 0,-1-1-1 0 0,4 6 0 0 0,-3-8 61 0 0,-1 0-191 0 0,1 0-1 0 0,-1 0 0 0 0,1 1 0 0 0,0-1 1 0 0,0 0-1 0 0,0 0 0 0 0,0 0 1 0 0,0-1-1 0 0,0 1 0 0 0,0 0 1 0 0,0 0-1 0 0,0 0 0 0 0,0-1 1 0 0,0 1-1 0 0,3 1 0 0 0,9 7 6 0 0,-10-7 21 0 0,3 4-33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7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167 1 11519 0 0,'0'0'887'0'0,"2"0"-567"0"0,44 9 417 0 0,-44-9-657 0 0,-2 0-75 0 0,0 0 0 0 0,1 0 0 0 0,-1 0 1 0 0,0 0-1 0 0,1 1 0 0 0,-1-1 0 0 0,0 0 0 0 0,0 0 0 0 0,1 0 0 0 0,-1 0 0 0 0,0 0 0 0 0,0 0 0 0 0,1 1 0 0 0,-1-1 0 0 0,0 0 0 0 0,0 0 0 0 0,0 1 0 0 0,1-1 0 0 0,-1 0 0 0 0,0 0 0 0 0,0 0 0 0 0,0 1 0 0 0,0-1 1 0 0,1 0-1 0 0,-1 1 0 0 0,0-1 0 0 0,0 0 0 0 0,0 0 0 0 0,0 1 0 0 0,0 0 0 0 0,3 11 65 0 0,-2-10-54 0 0,-1 2-6 0 0,1-1 0 0 0,-1 1 0 0 0,0-1 0 0 0,0 1 1 0 0,0-1-1 0 0,0 1 0 0 0,0-1 0 0 0,-1 1 0 0 0,0-1 0 0 0,0 1 0 0 0,0-1 1 0 0,0 1-1 0 0,0-1 0 0 0,0 0 0 0 0,-1 0 0 0 0,0 0 0 0 0,0 1 0 0 0,0-2 0 0 0,-4 6 1 0 0,-2 10 16 0 0,7-16-18 0 0,1 0 0 0 0,-1-1-1 0 0,0 1 1 0 0,0 0 0 0 0,0 0 0 0 0,0-1-1 0 0,0 1 1 0 0,0 0 0 0 0,0-1 0 0 0,0 1-1 0 0,0-1 1 0 0,-1 1 0 0 0,1-1 0 0 0,-1 0 0 0 0,1 0-1 0 0,-1 0 1 0 0,1 1 0 0 0,-1-1 0 0 0,-2 0-1 0 0,3 0 56 0 0,-5 11 60 0 0,3-7-101 0 0,2-4 23 0 0,1 0-43 0 0,-1-1 1 0 0,1 1 0 0 0,0 0 0 0 0,0-1-1 0 0,0 1 1 0 0,0-1 0 0 0,-1 1 0 0 0,1 0-1 0 0,0-1 1 0 0,0 1 0 0 0,0 0-1 0 0,1-1 1 0 0,-1 1 0 0 0,0-1 0 0 0,0 1-1 0 0,0 0 1 0 0,0-1 0 0 0,0 1 0 0 0,1-1-1 0 0,-1 2 1 0 0,0-2-3 0 0,4 9 74 0 0,-3-8-70 0 0,0 0 0 0 0,0 1 1 0 0,0-1-1 0 0,-1 0 0 0 0,1 0 1 0 0,-1 1-1 0 0,1-1 1 0 0,-1 0-1 0 0,1 1 0 0 0,-1-1 1 0 0,0 0-1 0 0,1 3 0 0 0,7 13 147 0 0,-8-15-128 0 0,0-1-10 0 0,0-1-1 0 0,0 1 0 0 0,0 0 0 0 0,1-1 0 0 0,-1 1 0 0 0,0-1 0 0 0,0 1 1 0 0,0-1-1 0 0,1 1 0 0 0,-1 0 0 0 0,0-1 0 0 0,1 1 0 0 0,-1-1 1 0 0,0 1-1 0 0,1-1 0 0 0,-1 0 0 0 0,1 1 0 0 0,-1-1 0 0 0,1 1 0 0 0,-1-1 1 0 0,1 0-1 0 0,0 1 0 0 0,0 0-7 0 0,-1-1-1 0 0,0 0 1 0 0,0 1-1 0 0,0-1 1 0 0,1 1-1 0 0,-1-1 1 0 0,0 1-1 0 0,0-1 1 0 0,0 1 0 0 0,0-1-1 0 0,0 1 1 0 0,0-1-1 0 0,0 1 1 0 0,0-1-1 0 0,0 1 1 0 0,0-1 0 0 0,0 1-1 0 0,0-1 1 0 0,0 1-1 0 0,0-1 1 0 0,0 1-1 0 0,-1-1 1 0 0,1 1 0 0 0,0-1-1 0 0,0 0 1 0 0,-1 1-1 0 0,-7 12 68 0 0,6-11-68 0 0,-1 3 22 0 0,-2 0 0 0 0,1-1 1 0 0,0 1-1 0 0,-1-1 0 0 0,0 0 0 0 0,-9 5 1 0 0,-36 18 99 0 0,24-14-82 0 0,23-11-42 0 0,-4 2 18 0 0,0 0-1 0 0,0-1 1 0 0,0 0-1 0 0,0-1 0 0 0,-1 1 1 0 0,-8 0-1 0 0,14-2 52 0 0,22-2 59 0 0,28-5-1 0 0,-30 3-46 0 0,-1 1 0 0 0,23 1-1 0 0,350 41 831 0 0,-359-36-884 0 0,-16-2 1 0 0,-1-2 0 0 0,1 0 0 0 0,0 0 0 0 0,-1-2 0 0 0,1 0 0 0 0,-1 0 0 0 0,23-7 0 0 0,-25 7-31 0 0,1 2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11055 0 0,'0'0'2232'0'0,"3"8"-2024"0"0,-3 0-142 0 0,1 0-1 0 0,-1 1 1 0 0,-1 11-1 0 0,0 5 72 0 0,0-6-26 0 0,0 1 0 0 0,-1-1 0 0 0,-1 0 0 0 0,0 0 0 0 0,-2 0 0 0 0,-9 24 0 0 0,14-42 297 0 0,-1-1-354 0 0,-1 2-44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7.9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 13823 0 0,'0'0'1062'0'0,"0"2"-693"0"0,-25 85 322 0 0,18-63-397 0 0,4-15-244 0 0,0 1-1 0 0,1-1 1 0 0,0 1 0 0 0,-1 14-1 0 0,3-14-49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8.3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241 7 11055 0 0,'0'0'1920'0'0,"1"-6"-1552"0"0</inkml:trace>
  <inkml:trace contextRef="#ctx0" brushRef="#br0" timeOffset="1">19 303 10591 0 0,'0'0'944'0'0,"-3"5"-752"0"0,-1 3-192 0 0,0-2 64 0 0,3 1-64 0 0,-4 1 80 0 0,3 0 456 0 0,14-2-472 0 0,-1 0 32 0 0,1-4-96 0 0,4-2 72 0 0</inkml:trace>
  <inkml:trace contextRef="#ctx0" brushRef="#br0" timeOffset="2">273 372 10591 0 0,'0'0'1136'0'0,"8"0"-1072"0"0,0 1-64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8.7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12895 0 0,'0'0'1854'0'0,"0"1"-1765"0"0,6 39 206 0 0,5 21-58 0 0,-4 7-32 0 0,-7-53-129 0 0,0-10-37 0 0,0 0-1 0 0,0-1 0 0 0,1 1 1 0 0,1 6-1 0 0,-2-10 38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9.1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17 10135 0 0,'0'0'60'0'0,"0"-1"0"0"0,0 1 0 0 0,1-1-1 0 0,-1 1 1 0 0,0-1 0 0 0,1 1 0 0 0,-1-1-1 0 0,0 1 1 0 0,1-1 0 0 0,-1 1 0 0 0,1-1-1 0 0,-1 1 1 0 0,1 0 0 0 0,-1-1 0 0 0,1 1-1 0 0,-1 0 1 0 0,1-1 0 0 0,-1 1 0 0 0,1 0-1 0 0,-1 0 1 0 0,1-1 0 0 0,-1 1 0 0 0,1 0-1 0 0,0 0 1 0 0,-1 0 0 0 0,1 0 0 0 0,-1 0-1 0 0,2 0 1 0 0,21-2-138 0 0,-17 2 262 0 0,183-5 1019 0 0,-182 5-1190 0 0,31 0 310 0 0,-6-1-101 0 0,62 7 0 0 0,-85-5-156 0 0,-7 0 198 0 0,-3 0-192 0 0,0 8 13 0 0,1-5-43 0 0,-1 1 0 0 0,0-1 0 0 0,0 0-1 0 0,0 0 1 0 0,-3 6 0 0 0,-10 35 214 0 0,10-34-187 0 0,0 1-1 0 0,0-1 0 0 0,-2 23 1 0 0,4-23-58 0 0,0-1 1 0 0,-1 1 0 0 0,0 0 0 0 0,0-1-1 0 0,-6 12 1 0 0,3-12-92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9.5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 11519 0 0,'0'0'1298'0'0,"2"1"-1233"0"0,8 1 60 0 0,0 0 0 0 0,0 0 1 0 0,1-1-1 0 0,16-1 0 0 0,46-5 281 0 0,-46 2-305 0 0,55-5 239 0 0,-37 7 200 0 0,-33 1-588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39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1 11975 0 0,'0'1'923'0'0,"0"0"-885"0"0,0 0 0 0 0,1 0-1 0 0,-2 0 1 0 0,1 1 0 0 0,0-1 0 0 0,0 0 0 0 0,0 0-1 0 0,0 0 1 0 0,-1 0 0 0 0,1 0 0 0 0,0 0 0 0 0,-1 0-1 0 0,1 0 1 0 0,-1 0 0 0 0,0 1 0 0 0,-1 2 42 0 0,-14 36 364 0 0,-32 59 0 0 0,43-91-432 0 0,-1-3 48 0 0</inkml:trace>
  <inkml:trace contextRef="#ctx0" brushRef="#br0" timeOffset="1">209 104 11599 0 0,'3'8'563'0'0,"-2"-4"-399"0"0,0-2-135 0 0,-1-1 1 0 0,1 0 0 0 0,-1 0 0 0 0,1 0-1 0 0,0 1 1 0 0,-1-1 0 0 0,1 0-1 0 0,0 0 1 0 0,0 0 0 0 0,0 0 0 0 0,0 0-1 0 0,0 0 1 0 0,0 0 0 0 0,0-1-1 0 0,0 1 1 0 0,0 0 0 0 0,1 0 0 0 0,20 22 144 0 0,-5-5 161 0 0,-16-17-235 0 0,19 9 151 0 0,-19-10-242 0 0,0 1 0 0 0,0-1 0 0 0,0 1 0 0 0,0-1 0 0 0,0 0 0 0 0,1 0 0 0 0,-1 0 0 0 0,0 0 1 0 0,0 0-1 0 0,0 0 0 0 0,0 0 0 0 0,1 0 0 0 0,0 0 0 0 0,10-1 54 0 0,1 2-47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0.2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31 11519 0 0,'0'0'1202'0'0,"2"0"-1126"0"0,11 1 51 0 0,0-1 0 0 0,0 0 0 0 0,0-1 0 0 0,0 0 0 0 0,19-5 0 0 0,26-4 217 0 0,65-2 0 0 0,-49 10-61 0 0,-73 2-59 0 0,-2 1-213 0 0,0 0 0 0 0,0 0 0 0 0,-1 0 0 0 0,1 0 0 0 0,0 0 0 0 0,0 0 0 0 0,-1 0 0 0 0,1-1 0 0 0,-1 1 0 0 0,1 0 0 0 0,-3 0 0 0 0,1 0 1 0 0,-11 5 31 0 0,0 3-33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0.6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11055 0 0,'0'0'1430'0'0,"1"1"-1308"0"0,32 33 486 0 0,-32-33-496 0 0,5 12 71 0 0,-5-8-156 0 0,0 0 0 0 0,0 0 0 0 0,-1 0 0 0 0,1 0 0 0 0,-1 7 0 0 0,1 10 58 0 0,-2 15 45 0 0,0-13-36 0 0,1-20-75 0 0,-1 1 1 0 0,0 0-1 0 0,0 0 0 0 0,0-1 1 0 0,-3 7-1 0 0,3-7 38 0 0,-1 1 0 0 0,1 0 0 0 0,0-1 0 0 0,0 1 0 0 0,0 6 64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1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 11055 0 0,'0'0'852'0'0,"2"0"-560"0"0,16-5-87 0 0,0 1-1 0 0,30-2 1 0 0,-2 0 68 0 0,-2 1 29 0 0,1 2 1 0 0,0 2-1 0 0,75 7 0 0 0,-82-3-248 0 0,-9-2 72 0 0,0 2 1 0 0,0 1 0 0 0,34 9-1 0 0,-62-12-116 0 0,0-1 0 0 0,0 0 1 0 0,-1 1-1 0 0,1-1 0 0 0,0 0 0 0 0,-1 1 0 0 0,1-1 0 0 0,0 1 0 0 0,-1-1 0 0 0,1 1 0 0 0,0-1 1 0 0,-1 1-1 0 0,1 0 0 0 0,-1-1 0 0 0,1 1 0 0 0,-1 0 0 0 0,1-1 0 0 0,-1 1 0 0 0,0 0 0 0 0,1 0 1 0 0,-1-1-1 0 0,0 1 0 0 0,0 0 0 0 0,1 0 0 0 0,-1 0 0 0 0,0-1 0 0 0,0 1 0 0 0,0 0 0 0 0,0 0 1 0 0,0 0-1 0 0,0-1 0 0 0,0 1 0 0 0,0 0 0 0 0,0 0 0 0 0,-1 0 0 0 0,1 0 0 0 0,0-1 0 0 0,0 1 1 0 0,-1 0-1 0 0,1 0 0 0 0,-1-1 0 0 0,0 2 0 0 0,-1 2 18 0 0,0 0 0 0 0,0 0-1 0 0,-1 0 1 0 0,1 0 0 0 0,-1-1 0 0 0,-3 5 0 0 0,-7 4 31 0 0,3-1-26 0 0,0-2 0 0 0,0 1 0 0 0,-16 9 1 0 0,18-14-24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1.3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 12895 0 0,'0'0'1824'0'0,"-1"8"-1616"0"0,-1 15 14 0 0,2-10-154 0 0,-1-1 0 0 0,-1 1 0 0 0,-3 15 0 0 0,0-13-21 0 0,-1 0 1 0 0,0 0-1 0 0,-1-1 0 0 0,0 0 1 0 0,-2 0-1 0 0,1-1 1 0 0,-2 0-1 0 0,0 0 1 0 0,-12 11-1 0 0,21-23 31 0 0,2 0-76 0 0,-1-1 0 0 0,1 1 0 0 0,-1-1 0 0 0,1 1 0 0 0,-1-1 0 0 0,1 0 0 0 0,0 1 1 0 0,-1-1-1 0 0,1 0 0 0 0,-1 0 0 0 0,1 0 0 0 0,0 1 0 0 0,-1-1 0 0 0,1 0 0 0 0,0 0 1 0 0,-1 0-1 0 0,1 0 0 0 0,0 0 0 0 0,-1 0 0 0 0,2 0 0 0 0,17-2 18 0 0,-13 1-18 0 0,26-3 47 0 0,-25 2-31 0 0,-1 1 0 0 0,1 0 1 0 0,-1 0-1 0 0,1 1 0 0 0,0 0 0 0 0,-1 0 0 0 0,1 0 1 0 0,-1 1-1 0 0,1 0 0 0 0,-1 0 0 0 0,1 1 0 0 0,8 3 1 0 0,-15-5-15 0 0,1 1 1 0 0,-1-1-1 0 0,1 1 1 0 0,0 0 0 0 0,-1-1-1 0 0,1 1 1 0 0,-1-1-1 0 0,1 1 1 0 0,-1 0 0 0 0,0-1-1 0 0,1 1 1 0 0,-1 0 0 0 0,0-1-1 0 0,1 1 1 0 0,-1 0-1 0 0,0 0 1 0 0,0-1 0 0 0,0 1-1 0 0,0 0 1 0 0,1 0-1 0 0,-1-1 1 0 0,0 1 0 0 0,0 0-1 0 0,-1 1 1 0 0,-2 17 10 0 0,0-15-8 0 0,1 0-1 0 0,-1-1 1 0 0,0 1 0 0 0,1-1-1 0 0,-2 0 1 0 0,1 1-1 0 0,0-1 1 0 0,-1-1 0 0 0,1 1-1 0 0,-5 2 1 0 0,-42 21 98 0 0,31-17-91 0 0,16-7-13 0 0,-81 44 136 0 0,74-40-116 0 0,0 1 0 0 0,1 0 0 0 0,0 1-1 0 0,0 0 1 0 0,1 0 0 0 0,-9 11 0 0 0,15-15-11 0 0,-1 0-1 0 0,1 0 1 0 0,-1 1-1 0 0,1-1 0 0 0,0 1 1 0 0,1 0-1 0 0,-1 0 1 0 0,1-1-1 0 0,0 1 1 0 0,-1 7-1 0 0,1 5 63 0 0,3 29 0 0 0,-1-9 26 0 0,-4 69 100 0 0,2-81-117 0 0,0-22-70 0 0,1 1 0 0 0,0-1-1 0 0,0 0 1 0 0,0 1 0 0 0,0-1 0 0 0,2 7-1 0 0,10-23 116 0 0,0-12-146 0 0,-10 20-19 0 0,1 0-1 0 0,-1 0 1 0 0,7-9-1 0 0,-7 10 10 0 0,1 1 1 0 0,-1-1-1 0 0,0 0 0 0 0,0 0 0 0 0,-1 0 0 0 0,1-1 0 0 0,0-3 0 0 0,-1 4 11 0 0,4-12-95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5.2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 11055 0 0,'0'0'852'0'0,"8"-3"-528"0"0,-2-1-269 0 0,1 2-1 0 0,0-1 0 0 0,0 0 0 0 0,0 1 1 0 0,0 1-1 0 0,0-1 0 0 0,0 1 0 0 0,0 0 1 0 0,9 1-1 0 0,-12 0-19 0 0,0 0 0 0 0,0 1 0 0 0,0 0 0 0 0,0 0-1 0 0,7 2 1 0 0,-1 2 45 0 0,-10-5-74 0 0,1 0 0 0 0,0 1-1 0 0,-1-1 1 0 0,1 0-1 0 0,-1 1 1 0 0,1-1 0 0 0,0 1-1 0 0,-1-1 1 0 0,1 0-1 0 0,-1 1 1 0 0,1-1 0 0 0,-1 1-1 0 0,1-1 1 0 0,-1 1 0 0 0,0 0-1 0 0,1-1 1 0 0,-1 1-1 0 0,0-1 1 0 0,1 1 0 0 0,-1 0-1 0 0,0-1 1 0 0,0 1-1 0 0,0 0 1 0 0,1-1 0 0 0,-1 1-1 0 0,0 0 1 0 0,0 1 0 0 0,0 0 12 0 0,1 7 20 0 0,-1 1 0 0 0,0 0-1 0 0,0 0 1 0 0,-1 0 0 0 0,0 0-1 0 0,-1 0 1 0 0,0 0 0 0 0,0 0-1 0 0,-5 9 1 0 0,-2 15 113 0 0,8-29-115 0 0,1 0-1 0 0,-1 0 1 0 0,1-1 0 0 0,0 1-1 0 0,0 0 1 0 0,1 0-1 0 0,-1 0 1 0 0,3 8-1 0 0,-2-12-22 0 0,-1 0 0 0 0,1 0-1 0 0,0 1 1 0 0,-1-1 0 0 0,1 0-1 0 0,0 0 1 0 0,0 0 0 0 0,-1 0-1 0 0,1 0 1 0 0,0 0 0 0 0,0 0 0 0 0,0-1-1 0 0,0 1 1 0 0,2 1 0 0 0,0-1 7 0 0,0 0 0 0 0,0 0 0 0 0,0 0 0 0 0,0 0 1 0 0,0 0-1 0 0,0-1 0 0 0,6 1 0 0 0,16-1 130 0 0,-16 0-55 0 0,-1-1-1 0 0,0 2 1 0 0,12 1-1 0 0,-19-2 82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1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53 7831 0 0,'0'0'1090'0'0,"5"-6"-852"0"0,-2 4-198 0 0,0 0 0 0 0,0 0 0 0 0,0 1 1 0 0,0-1-1 0 0,0 1 0 0 0,0-1 0 0 0,0 1 0 0 0,0 0 0 0 0,1 1 0 0 0,3-2 0 0 0,37-2 265 0 0,-22 3-160 0 0,112-6 557 0 0,-100 6-533 0 0,49-8 418 0 0,-58 5-469 0 0,0 2 0 0 0,39 0 0 0 0,-58 2-62 0 0,-1 1 0 0 0,0 1 1 0 0,1-1-1 0 0,-1 1 0 0 0,6 2 0 0 0,-11-3-39 0 0,1 0-1 0 0,0 0 1 0 0,0 0-1 0 0,-1 0 1 0 0,1 1-1 0 0,-1-1 1 0 0,1 0-1 0 0,-1 0 1 0 0,1 1-1 0 0,-1-1 1 0 0,0 0-1 0 0,1 3 1 0 0,-1-2 16 0 0,1 4 6 0 0,-1-1 0 0 0,0 1 0 0 0,0-1 0 0 0,-1 1 0 0 0,1 0 0 0 0,-1-1 0 0 0,-1 1 0 0 0,1-1 0 0 0,-1 1 0 0 0,1-1 0 0 0,-2 0 0 0 0,-2 6 0 0 0,-6 18 134 0 0,-13 35 203 0 0,7 0-40 0 0,13-48-253 0 0,-1 8 106 0 0,-1 0-1 0 0,-9 23 0 0 0,13-43-150 0 0,1 0 1 0 0,-1-1-1 0 0,0 1 0 0 0,0-1 0 0 0,0 1 0 0 0,-1-1 0 0 0,1 0 0 0 0,-1 0 0 0 0,0 0 1 0 0,-4 3-1 0 0,6-5-31 0 0,0 0 1 0 0,-1 0 0 0 0,1 0 0 0 0,-1-1-1 0 0,0 1 1 0 0,1 0 0 0 0,-1-1 0 0 0,0 1-1 0 0,1-1 1 0 0,-1 0 0 0 0,0 0 0 0 0,1 0-1 0 0,-1 0 1 0 0,0 0 0 0 0,1 0-1 0 0,-1 0 1 0 0,0 0 0 0 0,0 0 0 0 0,1-1-1 0 0,-1 1 1 0 0,1-1 0 0 0,-1 1 0 0 0,0-1-1 0 0,1 0 1 0 0,-1 0 0 0 0,1 0 0 0 0,-2-1-1 0 0,-19-15 53 0 0,11 6-60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2.1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17 11519 0 0,'0'0'1202'0'0,"-2"18"-700"0"0,5-4-398 0 0,-2 0 0 0 0,0 0 0 0 0,0 1 0 0 0,-2-1 0 0 0,1 0 0 0 0,-2 0 0 0 0,0 1 0 0 0,-1-1 0 0 0,-6 18 0 0 0,3-21 123 0 0,2-4-214 0 0</inkml:trace>
  <inkml:trace contextRef="#ctx0" brushRef="#br0" timeOffset="1">115 1 12895 0 0,'0'0'998'0'0,"0"2"-637"0"0,-4 13-189 0 0,2 0 0 0 0,0 1 1 0 0,1-1-1 0 0,1 1 0 0 0,1 21 0 0 0,0-21-87 0 0,-2-10-63 0 0,1 0 0 0 0,1 0-1 0 0,-1 0 1 0 0,1-1 0 0 0,0 1 0 0 0,3 8 0 0 0,-1-7 42 0 0,-2-6-59 0 0,0 0 1 0 0,-1-1-1 0 0,1 1 0 0 0,0 0 1 0 0,0 0-1 0 0,-1-1 1 0 0,1 1-1 0 0,0-1 1 0 0,0 1-1 0 0,0-1 1 0 0,0 1-1 0 0,0-1 1 0 0,0 1-1 0 0,0-1 0 0 0,0 0 1 0 0,0 0-1 0 0,0 1 1 0 0,0-1-1 0 0,0 0 1 0 0,0 0-1 0 0,1 0 1 0 0,12-2 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2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12895 0 0,'0'0'1350'0'0,"1"1"-1270"0"0,8 9 39 0 0,0-1 0 0 0,0 0 0 0 0,1 0 0 0 0,16 10 0 0 0,30 25 523 0 0,-34-28-701 0 0,-11-9 43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2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373 0 11975 0 0,'0'0'1604'0'0,"-1"2"-1512"0"0,-4 4-26 0 0,-1 0 5 0 0,1 0 1 0 0,0 1 0 0 0,-7 12-1 0 0,-23 42 132 0 0,23-42-160 0 0,0-1 0 0 0,-16 18 0 0 0,1-10 17 0 0,11-14-60 0 0</inkml:trace>
  <inkml:trace contextRef="#ctx0" brushRef="#br0" timeOffset="1">1 276 11519 0 0,'0'0'887'0'0,"1"0"-562"0"0,9 3-192 0 0,1 0-1 0 0,0-1 0 0 0,-1-1 0 0 0,1 0 0 0 0,16 0 1 0 0,58-8 210 0 0,-34 3-156 0 0,5-3-39 0 0,-32 3-38 0 0,0 1 0 0 0,28 1 0 0 0,-43 2-44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3.3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12895 0 0,'0'0'998'0'0,"2"1"-657"0"0,10 4-256 0 0,1 0 1 0 0,0 0-1 0 0,0-1 1 0 0,0-1-1 0 0,0 0 0 0 0,22 1 1 0 0,87-3 316 0 0,-16 0-189 0 0,-81 1-108 0 0,0-1 0 0 0,47-4 0 0 0,-64 2-52 0 0,-7 0 11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3.6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10591 0 0,'0'0'1832'0'0,"2"1"-1696"0"0,1 1-102 0 0,1-1 0 0 0,-1 1 0 0 0,0 1-1 0 0,0-1 1 0 0,0 0 0 0 0,-1 1 0 0 0,1-1-1 0 0,0 1 1 0 0,-1 0 0 0 0,0 0 0 0 0,0 0-1 0 0,0 0 1 0 0,0 1 0 0 0,0-1-1 0 0,-1 0 1 0 0,1 1 0 0 0,-1-1 0 0 0,0 1-1 0 0,0-1 1 0 0,1 7 0 0 0,0 7 47 0 0,0 0 0 0 0,-1 0-1 0 0,-1 22 1 0 0,-10 45 128 0 0,3-34-98 0 0,0 14 36 0 0,-16 264 841 0 0,23-326-923 0 0</inkml:trace>
  <inkml:trace contextRef="#ctx0" brushRef="#br0" timeOffset="1">298 244 13359 0 0,'0'0'1406'0'0,"5"9"-1068"0"0,-15 49 229 0 0,-3 35-272 0 0,5-64-167 0 0,7-22-118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4.0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323 0 9671 0 0,'0'0'1568'0'0,"2"2"-1376"0"0,1 2-134 0 0,0-1 0 0 0,0 2-1 0 0,-1-1 1 0 0,1 0-1 0 0,-1 0 1 0 0,0 1-1 0 0,0-1 1 0 0,0 1 0 0 0,-1 0-1 0 0,0 0 1 0 0,2 8-1 0 0,0 10 85 0 0,-1 29 0 0 0,-1-23-45 0 0,-1 20 61 0 0,-2 1 0 0 0,-11 63-1 0 0,8-73-70 0 0,-3 13 161 0 0,-21 80 0 0 0,27-124-201 0 0,-1-1-1 0 0,0 1 1 0 0,-1-1-1 0 0,1 0 0 0 0,-2 0 1 0 0,1 0-1 0 0,-10 11 1 0 0,11-15-26 0 0,0-1 1 0 0,0 0 0 0 0,0-1-1 0 0,0 1 1 0 0,0-1 0 0 0,-1 1-1 0 0,0-1 1 0 0,1 0-1 0 0,-1 0 1 0 0,0-1 0 0 0,0 1-1 0 0,0-1 1 0 0,0 0 0 0 0,0 0-1 0 0,0 0 1 0 0,0 0 0 0 0,0-1-1 0 0,-7 0 1 0 0,-3-1 32 0 0,0-1 1 0 0,1 0-1 0 0,-1-1 1 0 0,1-1-1 0 0,-1 0 0 0 0,1-1 1 0 0,1 0-1 0 0,-1-1 1 0 0,-13-9-1 0 0,24 14-48 0 0,-23-16 75 0 0,24 16-73 0 0,0 0 0 0 0,0 0 0 0 0,0-1 0 0 0,0 1 0 0 0,0 0 0 0 0,0 0 0 0 0,0-1 0 0 0,0 1 0 0 0,0-1 0 0 0,1 1 0 0 0,-1-1 0 0 0,1 1 0 0 0,-1-1 0 0 0,1 1 0 0 0,-1-4 0 0 0,2-9 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4.4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0 11519 0 0,'0'0'1663'0'0,"0"2"-1567"0"0,2 6-46 0 0,-1-1 0 0 0,0 1 0 0 0,-1 0-1 0 0,0-1 1 0 0,-1 14 0 0 0,-9 41 55 0 0,2-16 12 0 0,-10 64 87 0 0,9-71-100 0 0,3 1 1 0 0,1 0-1 0 0,1 57 1 0 0,4-93-90 0 0,0-1 0 0 0,0 1 1 0 0,0-1-1 0 0,1 1 0 0 0,0-1 0 0 0,-1 1 1 0 0,1-1-1 0 0,1 1 0 0 0,-1-1 1 0 0,0 0-1 0 0,1 0 0 0 0,0 0 1 0 0,-1 0-1 0 0,1 0 0 0 0,1 0 0 0 0,-1 0 1 0 0,0 0-1 0 0,1-1 0 0 0,-1 1 1 0 0,1-1-1 0 0,0 0 0 0 0,4 4 1 0 0,8 1 39 0 0,0-1 1 0 0,1 0 0 0 0,-1-1-1 0 0,1 0 1 0 0,0-1 0 0 0,25 2 0 0 0,99-1 368 0 0,-123-5-366 0 0,36 4 72 0 0,-26-1 64 0 0,37 0-1 0 0,-62-3-60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4.8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 10135 0 0,'0'0'1172'0'0,"1"1"-1096"0"0,14 3 113 0 0,1 0 0 0 0,-1-2-1 0 0,26 3 1 0 0,51-3 269 0 0,-82-2-424 0 0,25-2 126 0 0,40-6 0 0 0,-38 3-15 0 0,-32 5-136 0 0,3-2 30 0 0,0 1 1 0 0,0-1-1 0 0,0 0 0 0 0,0-1 1 0 0,-1 1-1 0 0,9-6 0 0 0,-3 3-27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5.2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 11055 0 0,'0'0'1155'0'0,"-9"10"-867"0"0,8-7-231 0 0,0 0 0 0 0,0 0 0 0 0,0 1-1 0 0,0-1 1 0 0,1 1 0 0 0,-1-1 0 0 0,1 1 0 0 0,0-1 0 0 0,0 1-1 0 0,1 5 1 0 0,-1 8 67 0 0,-2 7-16 0 0,1-7-2 0 0,0 22 0 0 0,1 46 121 0 0,-2-31-94 0 0,2 1 9 0 0,3 134 500 0 0,-3-177-564 0 0,0-9-12 0 0</inkml:trace>
  <inkml:trace contextRef="#ctx0" brushRef="#br0" timeOffset="1">1 122 11055 0 0,'0'0'852'0'0,"0"9"-506"0"0,0-3-268 0 0,0 0 0 0 0,0 1 0 0 0,1-1 1 0 0,0 0-1 0 0,0 0 0 0 0,3 9 0 0 0,-2-12-43 0 0,-1 0 0 0 0,1 0 0 0 0,0 0-1 0 0,0 0 1 0 0,0 0 0 0 0,0 0 0 0 0,0-1 0 0 0,0 1-1 0 0,1-1 1 0 0,0 1 0 0 0,-1-1 0 0 0,1 0 0 0 0,4 2-1 0 0,6 4 32 0 0,2-2-1 0 0,-1 1 0 0 0,1-2 1 0 0,0 0-1 0 0,0 0 0 0 0,1-2 1 0 0,-1 0-1 0 0,1-1 0 0 0,0 0 1 0 0,0-1-1 0 0,29-2 0 0 0,-28-2-33 0 0,-5 0 48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5.6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17 11975 0 0,'0'0'1255'0'0,"2"1"-1176"0"0,6 0-37 0 0,0 0 1 0 0,0 0 0 0 0,0-1-1 0 0,0 0 1 0 0,9-1-1 0 0,46-7 425 0 0,-26 2-267 0 0,-24 4-111 0 0,0 0 1 0 0,0 1-1 0 0,0 1 0 0 0,-1 0 0 0 0,1 1 0 0 0,16 3 0 0 0,-28-4-25 0 0,4 13 144 0 0,-6-5-168 0 0,-1-1-1 0 0,0 1 0 0 0,0-1 1 0 0,0 1-1 0 0,-1-1 1 0 0,0 0-1 0 0,-1 1 0 0 0,1-2 1 0 0,-2 1-1 0 0,1 0 0 0 0,0-1 1 0 0,-1 0-1 0 0,-11 11 1 0 0,-5 2 80 0 0,-1 0 0 0 0,-34 21 0 0 0,47-33-72 0 0,-2-1 26 0 0,1 0 0 0 0,-20 9 0 0 0,28-14-63 0 0,0 0 1 0 0,1-1 0 0 0,-1 1 0 0 0,0 0 0 0 0,0-1 0 0 0,0 1-1 0 0,0-1 1 0 0,0 1 0 0 0,0-1 0 0 0,0 0 0 0 0,-3 0 0 0 0,-1 0-8 0 0,5 0-4 0 0,-1 1 0 0 0,1-1 0 0 0,-1 0 0 0 0,1 0 0 0 0,-1 0 0 0 0,1 0 0 0 0,-1 0 0 0 0,1 0 0 0 0,-1 0 0 0 0,1-1 0 0 0,-1 1 0 0 0,1 0 0 0 0,-1-1 0 0 0,1 1 0 0 0,-1-1 0 0 0,-2-1 0 0 0,1 0 0 0 0,-9-9-54 0 0,12 10 48 0 0,-8-8-6 0 0</inkml:trace>
  <inkml:trace contextRef="#ctx0" brushRef="#br0" timeOffset="1">29 85 12439 0 0,'0'0'958'0'0,"9"7"-413"0"0,15 15-261 0 0,1 0 1 0 0,1-1-1 0 0,50 31 0 0 0,-60-44-234 0 0,0-2-1 0 0,0 1 1 0 0,0-2 0 0 0,0 0-1 0 0,1-1 1 0 0,0-1-1 0 0,0-1 1 0 0,0 0 0 0 0,17-1-1 0 0,-8 0-33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5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427 0 12895 0 0,'0'0'1352'0'0,"-1"0"-1248"0"0,-2 1-79 0 0,-1-1 0 0 0,1 1 0 0 0,0-1 0 0 0,0 1 0 0 0,0 0 0 0 0,0 0 0 0 0,0 0-1 0 0,0 1 1 0 0,0-1 0 0 0,0 1 0 0 0,0-1 0 0 0,1 1 0 0 0,-1 0 0 0 0,0 0 0 0 0,1 0 0 0 0,0 1-1 0 0,-1-1 1 0 0,1 0 0 0 0,0 1 0 0 0,-2 3 0 0 0,-68 113 318 0 0,57-98-305 0 0,-1-1 0 0 0,-1-1 1 0 0,-27 25-1 0 0,9-12 36 0 0,-2-2-1 0 0,-56 36 1 0 0,85-62-79 0 0,5-2-7 0 0,0-1 0 0 0,0 1 0 0 0,0 0 0 0 0,0 1 0 0 0,0-1 0 0 0,0 0 0 0 0,1 1 0 0 0,-4 3 0 0 0,8-6-4 0 0,0-1-1 0 0,0 1 1 0 0,0-1-1 0 0,0 1 1 0 0,0 0 0 0 0,0 0-1 0 0,0 0 1 0 0,0 0-1 0 0,4 0 1 0 0,-1 1-4 0 0,91-7-204 0 0,-62 3 293 0 0,65 2-1 0 0,-85 1-20 0 0,0 0 0 0 0,-1-1-1 0 0,1-1 1 0 0,23-5 0 0 0,6 0 33 0 0,-17 2-81 0 0,-12 2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5.9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346 0 12895 0 0,'0'0'1752'0'0,"-14"2"-1496"0"0,-18 9-145 0 0,1 2-1 0 0,1 0 1 0 0,0 2-1 0 0,0 2 1 0 0,2 0-1 0 0,-28 23 1 0 0,7 1 129 0 0,46-39-207 0 0,2-1-23 0 0,1 0 1 0 0,-1-1-1 0 0,0 1 1 0 0,0 0-1 0 0,1-1 1 0 0,-1 1-1 0 0,0 0 1 0 0,1 0-1 0 0,-1 0 1 0 0,0 0-1 0 0,1 0 1 0 0,-1 1-1 0 0,0 0 6 0 0,1 1 1 0 0,-1 0-1 0 0,1 0 0 0 0,-1 0 0 0 0,1 0 0 0 0,0 0 0 0 0,1-1 0 0 0,-1 5 0 0 0,0-2 6 0 0,1-1 0 0 0,-1 0 0 0 0,1 0 0 0 0,0 0 0 0 0,0 0 1 0 0,2 7-1 0 0,1-1-6 0 0,1 13 43 0 0,-2 0 1 0 0,0 1 0 0 0,-1-1-1 0 0,-2 0 1 0 0,-2 25-1 0 0,0-22 20 0 0,-1 1 0 0 0,-1-1 1 0 0,-1 0-1 0 0,-1 0 0 0 0,-18 44 0 0 0,16-44-15 0 0,6-13-21 0 0,2-13-42 0 0,0 1 0 0 0,0-1 0 0 0,0 0 0 0 0,0 0 0 0 0,0 1-1 0 0,0-1 1 0 0,1 0 0 0 0,-1 1 0 0 0,0-1 0 0 0,0 0 0 0 0,0 1 0 0 0,0-1 0 0 0,0 0 0 0 0,0 0 0 0 0,1 1 0 0 0,-1-1 0 0 0,0 0 0 0 0,0 0 0 0 0,0 1 0 0 0,1-1 0 0 0,-1 0 0 0 0,0 0 0 0 0,0 0 0 0 0,1 0 0 0 0,-1 1 0 0 0,0-1 0 0 0,1 0 0 0 0,-1 0 0 0 0,0 0 0 0 0,0 0 0 0 0,1 0 0 0 0,-1 0 0 0 0,0 0 0 0 0,1 0 0 0 0,-1 0 0 0 0,0 1 0 0 0,1-1 0 0 0,-1-1 0 0 0,0 1 0 0 0,0 0 0 0 0,1 0 0 0 0,12-7 31 0 0,-12 6-31 0 0,14-11-17 0 0,-4-1-64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6.3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80 11055 0 0,'0'0'852'0'0,"3"0"-560"0"0,14-2-155 0 0,-1 0-1 0 0,1-1 1 0 0,-1-1-1 0 0,0-1 1 0 0,0 0-1 0 0,17-9 1 0 0,-7 4 21 0 0,29-7 0 0 0,41 0 266 0 0,-91 17-192 0 0,-10 3-181 0 0,-12 3-18 0 0,-7 0-75 0 0,-35 4-1 0 0,-5 4-1132 0 0,63-14 1172 0 0,1 1 0 0 0,-1-1-1 0 0,0 1 1 0 0,1-1 0 0 0,-1 1 0 0 0,0 0-1 0 0,1-1 1 0 0,-1 1 0 0 0,1 0-1 0 0,-1-1 1 0 0,1 1 0 0 0,0 0 0 0 0,-1 0-1 0 0,1-1 1 0 0,0 1 0 0 0,-1 1-1 0 0,-5 16 365 0 0,5-14-346 0 0,-1 3 89 0 0,0 1 0 0 0,1 0 0 0 0,-1 13 0 0 0,-2 10 64 0 0,0-8-1 0 0,2-1-1 0 0,-1 40 0 0 0,3-22-54 0 0,-2-12-32 0 0,1-6 55 0 0,1 39-1 0 0,-1-46 418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7.3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0 10135 0 0,'0'0'778'0'0,"0"3"-485"0"0,-25 113 463 0 0,13-56-477 0 0,-32 96-1 0 0,29-109-172 0 0,-8 19 44 0 0,-24 62 118 0 0,26-67-136 0 0,19-56-103 0 0,-2 6 41 0 0,0 1 0 0 0,1-1 0 0 0,-2 16 1 0 0,5-26 19 0 0,2-10-11 0 0,-1-3-166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7.7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8287 0 0,'0'0'967'0'0,"9"3"-526"0"0,9 19-84 0 0,-12-16-273 0 0,0 1 1 0 0,-1 0 0 0 0,0 0-1 0 0,0 1 1 0 0,6 13-1 0 0,5 17 199 0 0,-3 1 0 0 0,17 75-1 0 0,-9-23 70 0 0,-19-73-284 0 0,2 5 50 0 0,-2 1-1 0 0,0 0 0 0 0,-2 25 1 0 0,0-44-98 0 0,-1 1 19 0 0,0 0-1 0 0,1 0 0 0 0,0 1 0 0 0,0-1 0 0 0,1 0 0 0 0,-1 0 0 0 0,3 8 0 0 0,-2-12-31 0 0,-1-2-2 0 0,1 1 0 0 0,-1-1 0 0 0,0 1 0 0 0,1-1 0 0 0,-1 1 0 0 0,0 0 0 0 0,0-1 0 0 0,0 1 0 0 0,1 0 0 0 0,-1-1 0 0 0,0 1 0 0 0,0 0 1 0 0,0-1-1 0 0,0 1 0 0 0,0 0 0 0 0,0-1 0 0 0,0 1 0 0 0,0 0 0 0 0,0-1 0 0 0,-1 1 0 0 0,1 0 0 0 0,0-1 0 0 0,0 1 0 0 0,0 0 0 0 0,-1-1 0 0 0,1 1 0 0 0,0 0 0 0 0,-1 0 0 0 0,-3-1-5 0 0,0-4 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8.1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1 570 9215 0 0,'3'-19'1219'0'0,"15"31"-886"0"0,-11-9-283 0 0,-1-1-1 0 0,1 0 1 0 0,-1-1 0 0 0,1 0-1 0 0,0 0 1 0 0,0 0-1 0 0,0-1 1 0 0,-1 0-1 0 0,14-1 1 0 0,4 0 61 0 0,1-1-9 0 0,0 0 1 0 0,-1-2-1 0 0,36-9 1 0 0,-20 3 14 0 0,16-5 43 0 0,-37 11-150 0 0</inkml:trace>
  <inkml:trace contextRef="#ctx0" brushRef="#br0" timeOffset="0.99">524 6 11975 0 0,'0'0'923'0'0,"15"-5"-182"0"0,-14 5-715 0 0,1 0 0 0 0,-1 1 0 0 0,0-1 0 0 0,1 1-1 0 0,-1 0 1 0 0,0-1 0 0 0,0 1 0 0 0,0 0 0 0 0,1 0-1 0 0,-1 0 1 0 0,0 0 0 0 0,0 0 0 0 0,0 0 0 0 0,0 0-1 0 0,-1 0 1 0 0,1 0 0 0 0,0 0 0 0 0,0 2 0 0 0,2 1-3 0 0,-1 0 1 0 0,0 0-1 0 0,0 0 1 0 0,2 7-1 0 0,-2 1 22 0 0,0 1 0 0 0,-1-1-1 0 0,0 1 1 0 0,-2 15 0 0 0,1 11 65 0 0,1-32-84 0 0,0 6 27 0 0,-1 0 1 0 0,0 0-1 0 0,-3 15 1 0 0,3-22 46 0 0,1-10-6 0 0,3-10-62 0 0,-3 3-32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8.5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35 10135 0 0,'0'0'1147'0'0,"12"-6"-947"0"0,-6 3-114 0 0,0 1 0 0 0,0 1 0 0 0,0-1 0 0 0,0 1 0 0 0,12-1 0 0 0,17-5 163 0 0,-22 4-136 0 0,1 1 0 0 0,-1 0 0 0 0,20-1-1 0 0,-14 2 13 0 0,33 1 307 0 0,-51 0-360 0 0,2 0-13 0 0,-1 0-1 0 0,1 1 0 0 0,-1-1 0 0 0,1 1 1 0 0,-1-1-1 0 0,5 3 0 0 0,-5-2-38 0 0,-1 0 0 0 0,1 0 0 0 0,-1 0 0 0 0,0 0-1 0 0,1 0 1 0 0,-1 0 0 0 0,0 1 0 0 0,0-1 0 0 0,0 0-1 0 0,0 1 1 0 0,0-1 0 0 0,0 1 0 0 0,0-1 0 0 0,0 1 0 0 0,0 0-1 0 0,0 2 1 0 0,7 32 155 0 0,-4-16-57 0 0,-1-5-46 0 0,-1 0 0 0 0,0 0 1 0 0,-1 26-1 0 0,0-1 87 0 0,1 0 27 0 0,-2-39 62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8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32 11975 0 0,'0'0'923'0'0,"18"1"-270"0"0,21-6-337 0 0,-4 1-77 0 0,40-10 1 0 0,-31 4-135 0 0,-41 11-57 0 0,5 1-36 0 0</inkml:trace>
  <inkml:trace contextRef="#ctx0" brushRef="#br0" timeOffset="1">1 196 10591 0 0,'15'0'1136'0'0,"-2"0"-1109"0"0,-7 0 29 0 0,1 0 0 0 0,0 0 1 0 0,0 0-1 0 0,-1-1 0 0 0,1 0 1 0 0,0 0-1 0 0,-1-1 0 0 0,9-3 1 0 0,10-4 66 0 0,0 1 1 0 0,1 1 0 0 0,36-5-1 0 0,-55 11-75 0 0,-3 5-36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9.2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21 11975 0 0,'0'0'923'0'0,"7"2"-566"0"0,13 2-233 0 0,0-1 1 0 0,0-1-1 0 0,0 0 0 0 0,0-2 0 0 0,26-2 0 0 0,-20 1-29 0 0,-9-1-37 0 0,-1 1 0 0 0,1-2 0 0 0,30-8 0 0 0,-32 7-3 0 0,1 1-1 0 0,0 0 0 0 0,0 2 0 0 0,0 0 0 0 0,23 1 1 0 0,-15 0 70 0 0,-22-1-100 0 0,-1 1 35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49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11519 0 0,'0'0'887'0'0,"1"2"-583"0"0,14 39 56 0 0,-4-9-65 0 0,-10-26-269 0 0,0-1 1 0 0,0 1 0 0 0,-1 0-1 0 0,1 0 1 0 0,-1 0 0 0 0,-1-1-1 0 0,-1 12 1 0 0,1-5-10 0 0,-5 21 97 0 0,4-25-104 0 0</inkml:trace>
  <inkml:trace contextRef="#ctx0" brushRef="#br0" timeOffset="1">61 84 10591 0 0,'0'0'819'0'0,"15"0"-278"0"0,-1 0-343 0 0,0-2 0 0 0,0 0 0 0 0,16-5 0 0 0,-20 4-61 0 0,-8 2-96 0 0,-1 0 1 0 0,1 1-1 0 0,0-1 0 0 0,-1 0 1 0 0,1 1-1 0 0,0 0 1 0 0,0 0-1 0 0,-1-1 0 0 0,1 1 1 0 0,3 0 79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38.6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82 12439 0 0,'0'0'1328'0'0,"5"-6"-1328"0"0,1-2 0 0 0,2 0 64 0 0,-1-2-64 0 0,-3 0 0 0 0,3 3 64 0 0,2 0 0 0 0,-1 1 0 0 0,-3-1 0 0 0,1 3 0 0 0,2 0-64 0 0,0 1 64 0 0,0 2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6.3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 10591 0 0,'0'0'1286'0'0,"2"-8"-428"0"0,0 11-809 0 0,0 1 0 0 0,0 0-1 0 0,0 0 1 0 0,-1 0-1 0 0,1 0 1 0 0,-1 0 0 0 0,0 0-1 0 0,0 1 1 0 0,0 5 0 0 0,1 44 119 0 0,-2-49-143 0 0,10 177 533 0 0,-5-114-316 0 0,7 65 238 0 0,-12-127-450 0 0,0-4-20 0 0,0 0 1 0 0,0-1 0 0 0,0 1-1 0 0,0 0 1 0 0,-1 0 0 0 0,1-1-1 0 0,0 1 1 0 0,-1 0 0 0 0,0-1-1 0 0,-1 4 1 0 0,-1 4 45 0 0,3-8-3 0 0,-8-11 75 0 0,6 3-117 0 0,0 1 1 0 0,0-1-1 0 0,1 1 0 0 0,-1-1 0 0 0,1 0 0 0 0,1 0 0 0 0,0 1 0 0 0,0-9 1 0 0,8-57 81 0 0,-6 59-73 0 0,1-2 3 0 0,0 0 1 0 0,1 1-1 0 0,1-1 1 0 0,0 1 0 0 0,1-1-1 0 0,1 1 1 0 0,0 1-1 0 0,17-24 1 0 0,-19 30-8 0 0,1 0 0 0 0,0 1 0 0 0,0-1 0 0 0,0 2 0 0 0,1-1 0 0 0,0 1 0 0 0,11-7 0 0 0,-13 9 3 0 0,0 1-1 0 0,1-1 1 0 0,-1 1 0 0 0,1 0 0 0 0,-1 1-1 0 0,1-1 1 0 0,0 1 0 0 0,0 0 0 0 0,0 1-1 0 0,-1-1 1 0 0,13 2 0 0 0,-17-1-12 0 0,1 0 0 0 0,-1 0 1 0 0,1 0-1 0 0,-1 0 0 0 0,1 1 0 0 0,0-1 1 0 0,-1 1-1 0 0,1-1 0 0 0,-1 1 0 0 0,1-1 1 0 0,-1 1-1 0 0,0 0 0 0 0,1-1 0 0 0,-1 1 1 0 0,0 0-1 0 0,0 0 0 0 0,1 0 0 0 0,-1 0 1 0 0,0 0-1 0 0,0 1 0 0 0,0-1 0 0 0,0 0 1 0 0,0 0-1 0 0,0 1 0 0 0,-1-1 1 0 0,1 1-1 0 0,0-1 0 0 0,-1 1 0 0 0,1-1 1 0 0,-1 1-1 0 0,1-1 0 0 0,-1 1 0 0 0,0-1 1 0 0,0 1-1 0 0,1-1 0 0 0,-1 1 0 0 0,0-1 1 0 0,-1 1-1 0 0,1 0 0 0 0,0-1 0 0 0,0 1 1 0 0,-1-1-1 0 0,1 1 0 0 0,-1-1 0 0 0,1 1 1 0 0,-1-1-1 0 0,1 1 0 0 0,-1-1 0 0 0,-1 2 1 0 0,-7 10 28 0 0,0 0 0 0 0,-1 0 0 0 0,0-1 0 0 0,-1 0 1 0 0,-1-1-1 0 0,-13 11 0 0 0,-4 0 97 0 0,-49 29 1 0 0,76-50-123 0 0,0 0-1 0 0,0 0 1 0 0,0 1 0 0 0,1-1 0 0 0,-1 1 0 0 0,0-1 0 0 0,1 1 0 0 0,0 0 0 0 0,-3 3 0 0 0,4-4-7 0 0,-1-1 1 0 0,1 1 0 0 0,-1 0 0 0 0,1 0-1 0 0,0 0 1 0 0,-1-1 0 0 0,1 1-1 0 0,0 0 1 0 0,0 0 0 0 0,0 0-1 0 0,0 0 1 0 0,0-1 0 0 0,0 1 0 0 0,0 0-1 0 0,0 0 1 0 0,0 0 0 0 0,0 0-1 0 0,0 0 1 0 0,0-1 0 0 0,1 1-1 0 0,-1 0 1 0 0,0 0 0 0 0,0 0 0 0 0,2 1-1 0 0,1 2 11 0 0,0 0 0 0 0,0-1 0 0 0,0 1 0 0 0,1 0 0 0 0,0-1 1 0 0,0 0-1 0 0,0 0 0 0 0,0 0 0 0 0,0-1 0 0 0,9 5 0 0 0,-4-4 32 0 0,0 0 1 0 0,0 0-1 0 0,1-1 0 0 0,17 2 1 0 0,-17-2-14 0 0,0 1 0 0 0,1-1 1 0 0,14 8-1 0 0,-15-6 7 0 0,-1-1 0 0 0,1 0-1 0 0,-1-1 1 0 0,13 2 0 0 0,-13-3-41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0.0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 11055 0 0,'0'0'1527'0'0,"0"1"-1446"0"0,2 8-25 0 0,0 4 12 0 0,0 1 0 0 0,0-1 0 0 0,-1 0 0 0 0,-1 0 0 0 0,-1 16 0 0 0,-3 3 70 0 0,3-16-116 0 0,-1 0-1 0 0,-1 0 1 0 0,-9 30-1 0 0,12-45 43 0 0,-1-1-10 0 0,-2-3-44 0 0</inkml:trace>
  <inkml:trace contextRef="#ctx0" brushRef="#br0" timeOffset="1">13 150 10135 0 0,'0'0'778'0'0,"2"0"-506"0"0,6-5-117 0 0,0 1 1 0 0,1 1 0 0 0,-1 0 0 0 0,1 0-1 0 0,16-3 1 0 0,51-4 598 0 0,-55 8-774 0 0,-2 1 87 0 0,1 0 0 0 0,-1 1 0 0 0,1 1 0 0 0,-1 1 0 0 0,30 7 0 0 0,-42-7-9 0 0,0 1 1 0 0,0-1-1 0 0,0 2 0 0 0,13 7 0 0 0,-16-8-26 0 0,0 0-1 0 0,1-1 0 0 0,0 1 1 0 0,-1-1-1 0 0,1 0 0 0 0,0 0 1 0 0,0-1-1 0 0,0 1 0 0 0,1-1 1 0 0,-1 0-1 0 0,0-1 1 0 0,7 1-1 0 0,1-2 28 0 0,0-2-49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0.4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33 10591 0 0,'0'0'1304'0'0,"10"-4"-1029"0"0,24-3 234 0 0,55-6 0 0 0,-45 7-347 0 0,-32 5-115 0 0,-1 0 1 0 0,1 1-1 0 0,0 0 1 0 0,0 1-1 0 0,-1 0 1 0 0,1 1-1 0 0,13 3 1 0 0,-10-2 41 0 0,-13-2-71 0 0,0-1-1 0 0,0 0 0 0 0,1 1 0 0 0,-1-1 0 0 0,0 1 0 0 0,0 0 1 0 0,0 0-1 0 0,0 0 0 0 0,2 1 0 0 0,7 1 207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0.8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1 9671 0 0,'0'0'1658'0'0,"0"2"-1524"0"0,2 9-28 0 0,-1 0 0 0 0,0 0 0 0 0,0 0 0 0 0,-2 0 0 0 0,1 0 0 0 0,-1 0 0 0 0,-4 18 0 0 0,2-18-61 0 0,0 0 0 0 0,-1-1 0 0 0,-1 0 0 0 0,0 0-1 0 0,0 0 1 0 0,0 0 0 0 0,-2-1 0 0 0,1 0 0 0 0,-9 9-1 0 0,-4 2 138 0 0,-2-1-1 0 0,-38 27 0 0 0,38-32-25 0 0,21-14-97 0 0,20-8 17 0 0,-10 5-42 0 0,-1-1 1 0 0,1 2-1 0 0,-1-1 1 0 0,1 1-1 0 0,0 1 1 0 0,18-1-1 0 0,-24 2-1 0 0,0 0-1 0 0,0 0 1 0 0,0 1-1 0 0,0 0 1 0 0,0-1-1 0 0,0 1 1 0 0,0 1-1 0 0,7 2 1 0 0,-9-3-19 0 0,-1-1 1 0 0,1 1-1 0 0,-1 0 1 0 0,1-1-1 0 0,-1 1 1 0 0,0 0 0 0 0,1 0-1 0 0,-1 0 1 0 0,0 0-1 0 0,0 0 1 0 0,0 1-1 0 0,1-1 1 0 0,-1 0-1 0 0,0 1 1 0 0,-1-1-1 0 0,1 0 1 0 0,0 1-1 0 0,0-1 1 0 0,-1 1-1 0 0,1-1 1 0 0,-1 1 0 0 0,1 0-1 0 0,0 2 1 0 0,2 46 257 0 0,-4-40-207 0 0,3-3 7 0 0,-1-6-7 0 0</inkml:trace>
  <inkml:trace contextRef="#ctx0" brushRef="#br0" timeOffset="1">308 214 7831 0 0,'5'18'603'0'0,"-4"-15"-379"0"0,1-3 369 0 0,26 12 665 0 0,-24-6-1166 0 0,-3-5-78 0 0,3 7 66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1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12895 0 0,'0'0'1670'0'0,"0"1"-1549"0"0,0 38 182 0 0,-2-1-1 0 0,-12 61 1 0 0,14-98-337 0 0,-2 9 181 0 0,1-6-14 0 0,3-7-94 0 0,0-5-39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1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32 10591 0 0,'0'0'819'0'0,"16"-3"-262"0"0,23-4-184 0 0,102-13 427 0 0,-121 19-670 0 0,0 1 1 0 0,1 0-1 0 0,-1 1 0 0 0,41 9 0 0 0,-32-5 27 0 0,-23-5-108 0 0,0 1 0 0 0,0 0 0 0 0,-1 0 0 0 0,1 1 1 0 0,0-1-1 0 0,-1 1 0 0 0,1 1 0 0 0,-1-1 0 0 0,10 7 0 0 0,-13-8-27 0 0,-1 0-1 0 0,1 1 1 0 0,-1-1-1 0 0,1 0 1 0 0,-1 1-1 0 0,0 0 1 0 0,0-1-1 0 0,0 1 1 0 0,0 0-1 0 0,0-1 1 0 0,0 1-1 0 0,0 0 1 0 0,0 0-1 0 0,-1 0 1 0 0,1 0-1 0 0,0 3 1 0 0,-1-1 4 0 0,0 0-1 0 0,0 0 1 0 0,0-1 0 0 0,0 1 0 0 0,-1 0-1 0 0,0 0 1 0 0,1-1 0 0 0,-3 6-1 0 0,0-1 6 0 0,-1 1-1 0 0,0-1 0 0 0,0 0 0 0 0,-1 0 0 0 0,0-1 0 0 0,-11 13 0 0 0,8-12-30 0 0</inkml:trace>
  <inkml:trace contextRef="#ctx0" brushRef="#br0" timeOffset="1">83 279 14279 0 0,'0'0'1502'0'0,"2"0"-1384"0"0,6 2-66 0 0,0-2 0 0 0,0 1 0 0 0,0-1 0 0 0,0 0 0 0 0,0-1 0 0 0,0 0 0 0 0,0 0 0 0 0,12-4 0 0 0,83-31 174 0 0,-24 8-112 0 0,-54 21-102 0 0,0 4-12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1.9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65 12439 0 0,'0'0'958'0'0,"14"-9"-577"0"0,-6 3-329 0 0,1 1 0 0 0,0 1 0 0 0,0 0 0 0 0,0 0 0 0 0,1 1 0 0 0,12-3 1 0 0,1 1 203 0 0,36-3 0 0 0,37 8 82 0 0,-71 1-230 0 0,-1-1 1 0 0,1-1-1 0 0,35-5 0 0 0,-45 1 657 0 0,-19 7-741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2.3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11975 0 0,'1'0'47'0'0,"-1"0"-1"0"0,0 0 0 0 0,0 0 0 0 0,0 0 1 0 0,0 0-1 0 0,1 0 0 0 0,-1 0 0 0 0,0 0 0 0 0,0 0 1 0 0,0 0-1 0 0,0 0 0 0 0,0 1 0 0 0,0-1 1 0 0,1 0-1 0 0,-1 0 0 0 0,0 0 0 0 0,0 0 1 0 0,0 0-1 0 0,0 0 0 0 0,0 0 0 0 0,0 0 1 0 0,0 1-1 0 0,1-1 0 0 0,-1 0 0 0 0,0 0 1 0 0,0 0-1 0 0,0 0 0 0 0,0 0 0 0 0,0 1 1 0 0,0-1-1 0 0,0 0 0 0 0,0 0 0 0 0,0 0 1 0 0,0 0-1 0 0,0 1 0 0 0,0-1 0 0 0,0 0 1 0 0,0 0-1 0 0,0 0 0 0 0,0 0 0 0 0,0 0 0 0 0,0 1 1 0 0,0-1-1 0 0,2 0-14 0 0,0 1 1 0 0,0-1-1 0 0,0 1 0 0 0,0-1 1 0 0,0 1-1 0 0,-1 0 1 0 0,1 0-1 0 0,0 0 0 0 0,0 0 1 0 0,0 0-1 0 0,-1 0 0 0 0,1 0 1 0 0,-1 1-1 0 0,4 2 1 0 0,-3-1-13 0 0,0-1 0 0 0,-1 1 1 0 0,1 1-1 0 0,-1-1 1 0 0,1 0-1 0 0,-1 0 0 0 0,0 0 1 0 0,1 6-1 0 0,0 1 41 0 0,2 3-1 0 0,-2-1 0 0 0,1 1 0 0 0,-1 16 0 0 0,-2-20 8 0 0,0-1-1 0 0,-1 0 1 0 0,0 0 0 0 0,-4 13 0 0 0,5-19-56 0 0,-1 0-1 0 0,1 0 0 0 0,-1-1 0 0 0,0 1 1 0 0,0 0-1 0 0,0 0 0 0 0,0-1 1 0 0,0 1-1 0 0,0-1 0 0 0,-1 1 0 0 0,1-1 1 0 0,0 1-1 0 0,-1-1 0 0 0,-2 2 1 0 0,4-25-260 0 0,2 16 198 0 0,0-1 0 0 0,1 1 0 0 0,0 0 0 0 0,0 0 0 0 0,0 0 0 0 0,1 0 0 0 0,0 1 0 0 0,0-1 0 0 0,6-5 0 0 0,-4 5 43 0 0,0-1 8 0 0,1 1 1 0 0,0-1-1 0 0,0 1 0 0 0,12-7 1 0 0,1 0 117 0 0,-17 10-100 0 0,1 1 0 0 0,0-1 0 0 0,0 0 0 0 0,1 1 0 0 0,-1 0 0 0 0,0 0 0 0 0,1 0 0 0 0,-1 1 0 0 0,8-2 0 0 0,-4 2 2 0 0,-4 0-10 0 0,0 0 1 0 0,1 1-1 0 0,-1 0 1 0 0,7 0-1 0 0,-10 0-9 0 0,0 0 1 0 0,0 0-1 0 0,0 1 0 0 0,0-1 0 0 0,0 0 0 0 0,0 1 0 0 0,0-1 0 0 0,0 0 0 0 0,0 1 1 0 0,0 0-1 0 0,0-1 0 0 0,0 1 0 0 0,0-1 0 0 0,0 1 0 0 0,-1 0 0 0 0,1 0 0 0 0,0-1 1 0 0,-1 1-1 0 0,1 0 0 0 0,0 0 0 0 0,-1 0 0 0 0,1 0 0 0 0,0 2 0 0 0,0 0 9 0 0,1 0 0 0 0,-1 1 0 0 0,-1-1 0 0 0,1 1 1 0 0,0-1-1 0 0,-1 1 0 0 0,0-1 0 0 0,1 1 0 0 0,-2-1 0 0 0,1 1 0 0 0,0-1 0 0 0,-1 1 0 0 0,1-1 0 0 0,-1 1 0 0 0,0-1 0 0 0,0 1 0 0 0,0-1 0 0 0,-1 0 0 0 0,1 0 0 0 0,-4 5 0 0 0,0 0 31 0 0,-2 0-1 0 0,1 0 0 0 0,-1 0 1 0 0,-9 8-1 0 0,5-5 10 0 0,10-10-46 0 0,-1 0 0 0 0,1 0 0 0 0,-1 1 0 0 0,1-1 0 0 0,-1 0 0 0 0,1-1 0 0 0,-1 1 0 0 0,1 0 0 0 0,-1 0 0 0 0,0-1 0 0 0,1 1 0 0 0,-1 0 0 0 0,-3-1 0 0 0,-3 1 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2.7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1 13359 0 0,'6'0'1384'0'0,"-5"0"-1378"0"0,0 0 0 0 0,-1 0 0 0 0,1 0 0 0 0,0 0 0 0 0,-1 0 0 0 0,1 0 0 0 0,-1 1 0 0 0,1-1 0 0 0,0 0 0 0 0,-1 0 0 0 0,1 1 0 0 0,-1-1 0 0 0,1 0 0 0 0,-1 0 0 0 0,1 1 0 0 0,-1-1-1 0 0,1 1 1 0 0,-1-1 0 0 0,1 1 0 0 0,-1-1 0 0 0,0 0 0 0 0,1 1 0 0 0,-1-1 0 0 0,0 1 0 0 0,1 0 0 0 0,-1-1 0 0 0,0 1 0 0 0,-1 14 143 0 0,-1-5-41 0 0,14 45 252 0 0,1 127 114 0 0,-13-149-370 0 0,-2-1 0 0 0,-1 1 1 0 0,-11 50-1 0 0,11-69-55 0 0,-1 1-1 0 0,-1-1 1 0 0,0 0-1 0 0,-12 24 1 0 0,15-34-39 0 0,0-1 0 0 0,-1 1 0 0 0,1-1 0 0 0,-1 0 0 0 0,1 0 0 0 0,-1 0 0 0 0,0 0 0 0 0,0-1 0 0 0,0 1 0 0 0,0-1 0 0 0,-1 0 0 0 0,1 0 0 0 0,-1 0 0 0 0,1 0 0 0 0,-1-1 0 0 0,0 1 0 0 0,0-1 0 0 0,1 0 0 0 0,-1 0 0 0 0,0 0 0 0 0,0 0 0 0 0,0-1 0 0 0,-5 0 0 0 0,2 0 6 0 0,0-1 0 0 0,0 0 1 0 0,0 0-1 0 0,0-1 0 0 0,1 0 1 0 0,-1 0-1 0 0,0-1 1 0 0,-7-3-1 0 0,-2-2 0 0 0,1-1-1 0 0,-16-13 1 0 0,18 11-16 0 0,5-1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3.0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13823 0 0,'0'0'1062'0'0,"1"1"-669"0"0,4 9-191 0 0,-4-7-178 0 0,0-1 1 0 0,0 0 0 0 0,0 0 0 0 0,1 0 0 0 0,-1 0 0 0 0,0 0-1 0 0,1 0 1 0 0,0 0 0 0 0,-1 0 0 0 0,1-1 0 0 0,0 1-1 0 0,0-1 1 0 0,0 1 0 0 0,0-1 0 0 0,0 1 0 0 0,0-1 0 0 0,0 0-1 0 0,3 1 1 0 0,3 1 11 0 0,0 0-1 0 0,0 0 1 0 0,0 1-1 0 0,0 1 1 0 0,-1-1 0 0 0,0 1-1 0 0,1 1 1 0 0,10 10-1 0 0,-2-4 19 0 0,-9-7-44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3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0 11519 0 0,'0'0'2312'0'0,"-1"2"-2248"0"0,-22 46 108 0 0,-26 49 83 0 0,42-86-212 0 0,1 0-33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6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12439 0 0,'0'0'958'0'0,"2"8"-588"0"0,4 19 4 0 0,-1 0-1 0 0,1 34 0 0 0,-5-25-182 0 0,-1-23-89 0 0,0 0 0 0 0,4 17-1 0 0,-4-28-23 0 0,2-2-9 0 0,-1 1-61 0 0,1-1 0 0 0,0 1 0 0 0,-1-1 0 0 0,1 0 0 0 0,0 1 0 0 0,0-1 0 0 0,0 0 0 0 0,-1 0 0 0 0,5-1 0 0 0,9-4 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3.8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74 11975 0 0,'0'0'923'0'0,"2"0"-602"0"0,16-1-188 0 0,0-2-1 0 0,0 0 0 0 0,-1-1 0 0 0,1 0 0 0 0,23-10 1 0 0,42-11 311 0 0,13 9-150 0 0,-87 15-247 0 0,0-1 0 0 0,1 2 0 0 0,-1-1 0 0 0,0 1 0 0 0,1 1-1 0 0,15 2 1 0 0,-24-3 33 0 0,0 1 11 0 0,5 4-22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4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0 11055 0 0,'-14'24'1382'0'0,"12"-22"-1351"0"0,1-1 0 0 0,0 1 0 0 0,-1 0 0 0 0,1 0-1 0 0,0 0 1 0 0,0 0 0 0 0,0 0 0 0 0,1 0 0 0 0,-1 0 0 0 0,1 1 0 0 0,-1-1 0 0 0,0 3 0 0 0,1-1 32 0 0,-1 5 49 0 0,0 1 0 0 0,1-1 0 0 0,1 18 0 0 0,-1-24-99 0 0,1-1 0 0 0,-1 1 0 0 0,1-1 0 0 0,0 1 0 0 0,0-1 0 0 0,0 1 0 0 0,0-1 0 0 0,0 0 0 0 0,1 1 0 0 0,-1-1 0 0 0,0 0 0 0 0,1 0 0 0 0,0 0 0 0 0,0 0 0 0 0,-1 0 0 0 0,1 0 0 0 0,0-1 0 0 0,5 4 0 0 0,-4-3 5 0 0,1-1-1 0 0,0 1 1 0 0,0 0 0 0 0,0-1 0 0 0,0 0 0 0 0,0 0 0 0 0,0 0 0 0 0,0 0 0 0 0,0-1 0 0 0,0 1 0 0 0,1-1 0 0 0,-1 0 0 0 0,7-1-1 0 0,3-2 50 0 0,-1 0 0 0 0,24-9 0 0 0,-11 3 4 0 0,-9 2-5 0 0,0 0-1 0 0,23-14 0 0 0,-23 12-23 0 0,0 0-1 0 0,20-6 0 0 0,-36 14-64 0 0,0 1-1 0 0,0-1 0 0 0,0 1 0 0 0,0 0 0 0 0,0-1 1 0 0,1 1-1 0 0,-1 0 0 0 0,0 0 0 0 0,0 0 1 0 0,0 0-1 0 0,0 0 0 0 0,0 0 0 0 0,1 0 1 0 0,-1 0-1 0 0,0 0 0 0 0,0 0 0 0 0,0 1 0 0 0,0-1 1 0 0,0 0-1 0 0,0 1 0 0 0,0-1 0 0 0,1 2 1 0 0,0-2 108 0 0,0 3-138 0 0,3 9 67 0 0,-5-10-12 0 0,5 13 48 0 0,-6-5-190 0 0,-1 1 128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4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362 0 13823 0 0,'0'0'1452'0'0,"1"2"-1306"0"0,2 5-68 0 0,0 0 0 0 0,-1 0 0 0 0,0 1 0 0 0,0-1 0 0 0,-1 1 1 0 0,0 0-1 0 0,0-1 0 0 0,-1 10 0 0 0,-6 66 193 0 0,4-61-211 0 0,-1 0 11 0 0,-1 0 1 0 0,-10 28-1 0 0,7-26 22 0 0,-6 35 0 0 0,7-32-6 0 0,-1 6 16 0 0,1-12 171 0 0</inkml:trace>
  <inkml:trace contextRef="#ctx0" brushRef="#br0" timeOffset="1">1 13 11055 0 0,'0'0'2240'0'0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4.9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 9671 0 0,'0'0'2016'0'0,"2"0"-1936"0"0,34 7 411 0 0,-34-6-342 0 0,-2 0-71 0 0,1 0-65 0 0,0 0 0 0 0,0 0 0 0 0,-1 0 0 0 0,1 0 0 0 0,-1 0 0 0 0,1 0 1 0 0,-1 1-1 0 0,1-1 0 0 0,-1 0 0 0 0,0 0 0 0 0,0 1 0 0 0,1-1 0 0 0,-1 0 1 0 0,0 1-1 0 0,0-1 0 0 0,0 0 0 0 0,0 1 0 0 0,-1 1 0 0 0,1-1 18 0 0,0 0-22 0 0,-1 0 12 0 0,1 1 0 0 0,0 0 0 0 0,-1-1-1 0 0,0 1 1 0 0,1-1 0 0 0,-1 1-1 0 0,0-1 1 0 0,0 0 0 0 0,-1 1 0 0 0,1-1-1 0 0,0 0 1 0 0,-2 2 0 0 0,-5 9 158 0 0,7-11-149 0 0,0 0 0 0 0,0 0 0 0 0,0 0-1 0 0,0 0 1 0 0,0 0 0 0 0,1 0 0 0 0,-1 1 0 0 0,0 2-1 0 0,0-1 5 0 0,1-4-29 0 0,0 1 0 0 0,-1 0 1 0 0,1-1-1 0 0,0 1 0 0 0,0 0 1 0 0,0-1-1 0 0,0 1 0 0 0,-1 0 0 0 0,1-1 1 0 0,0 1-1 0 0,0 0 0 0 0,0-1 1 0 0,1 1-1 0 0,-1 0 0 0 0,0 0 1 0 0,0-1-1 0 0,0 1 0 0 0,0 0 1 0 0,1-1-1 0 0,-1 1 0 0 0,0-1 1 0 0,1 2-1 0 0,0 0 22 0 0,0 0-9 0 0,-1 0 1 0 0,0 0-1 0 0,1-1 1 0 0,-1 1-1 0 0,1 0 1 0 0,0 0-1 0 0,0-1 1 0 0,-1 1-1 0 0,1-1 0 0 0,0 1 1 0 0,1-1-1 0 0,-1 1 1 0 0,0-1-1 0 0,0 1 1 0 0,0-1-1 0 0,1 0 1 0 0,-1 0-1 0 0,1 0 1 0 0,-1 0-1 0 0,1 0 0 0 0,2 1 1 0 0,16 14-28 0 0,-17-14 40 0 0,-1 0 1 0 0,1 0-1 0 0,-1 1 0 0 0,0-1 0 0 0,0 1 0 0 0,0-1 1 0 0,0 1-1 0 0,0 0 0 0 0,0 0 0 0 0,-1 0 0 0 0,1 0 0 0 0,0 4 1 0 0,-1-6 58 0 0,-2 3 8 0 0,2-1-99 0 0,-5 9 96 0 0,3-9-74 0 0,-1 0 0 0 0,0 0-1 0 0,0 0 1 0 0,0 0-1 0 0,0-1 1 0 0,-1 1 0 0 0,1-1-1 0 0,-1 1 1 0 0,0-1 0 0 0,0 0-1 0 0,-4 3 1 0 0,0-1 59 0 0,0 0 1 0 0,-1 0-1 0 0,-13 4 1 0 0,11-4 55 0 0,3-1-64 0 0,-1-1-1 0 0,1 0 1 0 0,-1-1 0 0 0,-7 1-1 0 0,13-1-101 0 0,11 0 88 0 0,184 13 577 0 0,-110-10-490 0 0,155 17 347 0 0,-226-20-461 0 0,12 0 160 0 0,-1-1 1 0 0,40-4 0 0 0,-41 1-170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5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20 11519 0 0,'0'0'887'0'0,"-7"-4"-530"0"0,-4-4-147 0 0,2 2 50 0 0,9 6-255 0 0,0 0-1 0 0,0 0 1 0 0,0 0-1 0 0,0-1 1 0 0,0 1-1 0 0,0 0 1 0 0,0 0-1 0 0,0 0 1 0 0,-1 0-1 0 0,1 0 1 0 0,0 0-1 0 0,0 0 1 0 0,0 0-1 0 0,0 0 1 0 0,0 0-1 0 0,0 0 1 0 0,0 0-1 0 0,0 0 1 0 0,0 0-1 0 0,-1 0 1 0 0,1 0-1 0 0,0 0 0 0 0,0 0 1 0 0,0 0-1 0 0,0 0 1 0 0,0 0-1 0 0,0 0 1 0 0,0 0-1 0 0,0 0 1 0 0,0 0-1 0 0,-1 0 1 0 0,1 0-1 0 0,0 0 1 0 0,0 0-1 0 0,0 0 1 0 0,0 0-1 0 0,0 1 1 0 0,0-1-1 0 0,0 0 1 0 0,0 0-1 0 0,0 0 1 0 0,0 0-1 0 0,0 0 1 0 0,0 0-1 0 0,0 0 1 0 0,-1 0-1 0 0,1 0 1 0 0,0 0-1 0 0,0 0 1 0 0,0 1-1 0 0,0-1 0 0 0,0 0 1 0 0,0 0-1 0 0,0 0 1 0 0,0 0-1 0 0,0 0 1 0 0,0 0-1 0 0,0 0 1 0 0,0 0-1 0 0,0 0 1 0 0,0 1-1 0 0,0-1 3 0 0,0 0 0 0 0,0 0 0 0 0,0 1 0 0 0,0-1 0 0 0,0 0 0 0 0,0 0 0 0 0,0 1 0 0 0,0-1 0 0 0,0 0 0 0 0,0 0 0 0 0,0 1 0 0 0,0-1 0 0 0,0 0 0 0 0,0 0 0 0 0,0 1 0 0 0,0-1 0 0 0,0 0 0 0 0,1 0 0 0 0,-1 0 0 0 0,0 1 0 0 0,0-1 0 0 0,0 0 0 0 0,0 0 0 0 0,0 0 0 0 0,0 1 0 0 0,1-1 0 0 0,-1 0 0 0 0,0 0 0 0 0,0 0 0 0 0,1 1-1 0 0,0 0 13 0 0,1 0 0 0 0,-1 1 0 0 0,1-1 0 0 0,-1 0 0 0 0,1 1 0 0 0,-1 0 0 0 0,0-1 0 0 0,0 1 0 0 0,1 2 0 0 0,10 16-9 0 0,-6-12-10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5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9671 0 0,'0'0'1696'0'0,"2"1"-1580"0"0,30 6 261 0 0,17 3 18 0 0,-33-8-302 0 0,0 0 46 0 0,1 0-1 0 0,0-1 1 0 0,33-3 0 0 0,-28 1 1 0 0,-18 1-102 0 0,1 0 0 0 0,-1 0 0 0 0,0-1 0 0 0,0 1 0 0 0,9-3 0 0 0,0 0 90 0 0,-11 3-114 0 0,0-1 0 0 0,-1 1 0 0 0,1 0 0 0 0,0-1 0 0 0,-1 1 0 0 0,1-1 0 0 0,-1 1 0 0 0,4-3 0 0 0,-4 2 132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6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0 11975 0 0,'0'0'923'0'0,"1"9"-555"0"0,2 10-324 0 0,-2-13 17 0 0,-1-1 1 0 0,1 0-1 0 0,0 0 0 0 0,0 0 1 0 0,1 1-1 0 0,0-1 0 0 0,0-1 1 0 0,3 7-1 0 0,-2-5-16 0 0,-1-1 1 0 0,1 1-1 0 0,-1 0 0 0 0,0 0 1 0 0,-1 0-1 0 0,2 12 0 0 0,0-4 77 0 0,-3-11-93 0 0,0 1 1 0 0,0-1 0 0 0,-1 1-1 0 0,1-1 1 0 0,-1 1 0 0 0,0-1-1 0 0,-3 7 1 0 0,4-7-16 0 0,0-3-6 0 0,0 1 0 0 0,-1 0 0 0 0,1 0 0 0 0,0 0 0 0 0,-1-1 0 0 0,1 1 0 0 0,0 0 0 0 0,-1 0 0 0 0,1-1 0 0 0,-1 1 0 0 0,1 0 0 0 0,-1-1-1 0 0,1 1 1 0 0,-1 0 0 0 0,0-1 0 0 0,1 1 0 0 0,-1-1 0 0 0,0 1 0 0 0,0 0 0 0 0,-11 12 104 0 0,11-13-102 0 0,1 0 0 0 0,0 1 0 0 0,0-1 0 0 0,-1 0 0 0 0,1 0 0 0 0,0 0 0 0 0,-1 1 0 0 0,1-1 0 0 0,-1 0 0 0 0,1 0 0 0 0,0 0 0 0 0,-1 0 0 0 0,1 0 0 0 0,0 0 0 0 0,-1 0 0 0 0,1 0 0 0 0,-1 0 0 0 0,1 0 0 0 0,0 0 0 0 0,-1 0 0 0 0,1 0 0 0 0,-1 0 0 0 0,1 0 0 0 0,0 0 0 0 0,-1 0 0 0 0,1 0 0 0 0,0-1 0 0 0,-1 1 0 0 0,1 0 0 0 0,0 0 0 0 0,-1 0 0 0 0,1-1 0 0 0,0 1 0 0 0,-1 0 0 0 0,1-1 0 0 0,0 1 0 0 0,0 0 0 0 0,-1 0 0 0 0,1-1 0 0 0,0 1 0 0 0,0 0 0 0 0,0-1 0 0 0,-1 1 0 0 0,1 0 0 0 0,0-1 0 0 0,0 1 0 0 0,0-1 0 0 0,0 1 0 0 0,0 0 0 0 0,0-1 0 0 0,0 0 0 0 0,0-1-21 0 0,1 0-1 0 0,0 0 1 0 0,-1 0-1 0 0,1 0 1 0 0,0 0-1 0 0,0 0 1 0 0,0 0-1 0 0,1 0 1 0 0,-1 1-1 0 0,0-1 1 0 0,1 0-1 0 0,3-2 1 0 0,23-19-34 0 0,-18 16 101 0 0,-6 4-47 0 0,27-19 96 0 0,-29 21-87 0 0,0-1 0 0 0,1 1 0 0 0,-1 0 0 0 0,0 0 0 0 0,1 0 0 0 0,-1 0 0 0 0,1 1 0 0 0,0-1 0 0 0,-1 1 0 0 0,1-1 0 0 0,3 1 0 0 0,8 3 45 0 0,-11-1-62 0 0,-3-2-1 0 0,1 0 1 0 0,0 1-1 0 0,0-1 0 0 0,0 0 0 0 0,-1 1 0 0 0,1-1 0 0 0,0 1 0 0 0,0-1 1 0 0,-1 1-1 0 0,1-1 0 0 0,0 1 0 0 0,-1 0 0 0 0,1-1 0 0 0,-1 1 0 0 0,1 0 0 0 0,-1 0 1 0 0,1-1-1 0 0,-1 1 0 0 0,1 0 0 0 0,-1 0 0 0 0,0 0 0 0 0,1-1 0 0 0,-1 1 1 0 0,0 0-1 0 0,1 2 0 0 0,-1-1 8 0 0,1 2 4 0 0,0 1 0 0 0,0-1 0 0 0,-1 0 0 0 0,1 0 0 0 0,-1 1 0 0 0,0-1 0 0 0,0 0 0 0 0,-1 0 0 0 0,1 1 0 0 0,-1-1 0 0 0,0 0 0 0 0,0 0-1 0 0,0 0 1 0 0,-1 0 0 0 0,-2 5 0 0 0,1-3 3 0 0,1-1-1 0 0,-1 1 1 0 0,0-1-1 0 0,-1 0 0 0 0,1 0 1 0 0,-1 0-1 0 0,0-1 1 0 0,0 1-1 0 0,0-1 0 0 0,-1 0 1 0 0,-5 4-1 0 0,3-5-14 0 0,-1 0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6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1 10591 0 0,'0'0'1122'0'0,"6"7"-909"0"0,-1 10-30 0 0,-5-16-67 0 0,4 7 138 0 0,3 15-63 0 0,0 0 0 0 0,-2 1-1 0 0,0-1 1 0 0,-2 1 0 0 0,1 36-1 0 0,-4-42-70 0 0,-1 0 0 0 0,-1 1 0 0 0,-1-1 0 0 0,0 0 0 0 0,-7 20 0 0 0,10-38-113 0 0,0 0-1 0 0,0 0 0 0 0,0 1 1 0 0,0-1-1 0 0,0 0 1 0 0,0 1-1 0 0,-1-1 0 0 0,1 0 1 0 0,0 0-1 0 0,0 1 1 0 0,0-1-1 0 0,0 0 0 0 0,-1 1 1 0 0,1-1-1 0 0,0 0 0 0 0,0 0 1 0 0,-1 0-1 0 0,1 1 1 0 0,0-1-1 0 0,0 0 0 0 0,-1 0 1 0 0,1 0-1 0 0,0 0 1 0 0,0 0-1 0 0,-1 1 0 0 0,1-1 1 0 0,0 0-1 0 0,-1 0 0 0 0,1 0 1 0 0,0 0-1 0 0,-1 0 1 0 0,1 0-1 0 0,0 0 0 0 0,-1 0 1 0 0,1 0-1 0 0,0 0 1 0 0,-1 0-1 0 0,1 0 0 0 0,0 0 1 0 0,0 0-1 0 0,-1-1 0 0 0,1 1 1 0 0,0 0-1 0 0,-1 0 1 0 0,1 0-1 0 0,0 0 0 0 0,0-1 1 0 0,-1 1-1 0 0,1 0 1 0 0,0 0-1 0 0,0 0 0 0 0,-1-1 1 0 0,1 1-1 0 0,0 0 0 0 0,0 0 1 0 0,0-1-1 0 0,0 1 1 0 0,-1-1-1 0 0,-11-16 44 0 0,5 1-3 0 0,-4-10 13 0 0,8 11-50 0 0</inkml:trace>
  <inkml:trace contextRef="#ctx0" brushRef="#br0" timeOffset="1">72 77 10591 0 0,'0'0'1696'0'0,"-4"8"-1440"0"0,-6 6-42 0 0,-8 13 18 0 0,7-10-136 0 0,-2 0-8 0 0,8-7-35 0 0,-4 1 40 0 0,8-10 67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6.8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0 210 10591 0 0,'5'-1'288'0'0,"-4"1"-229"0"0,0 0 1 0 0,1 0 0 0 0,-1 0-1 0 0,0 0 1 0 0,0 0 0 0 0,0 0-1 0 0,0 0 1 0 0,0 1 0 0 0,1-1-1 0 0,-1 0 1 0 0,0 1 0 0 0,0-1-1 0 0,0 1 1 0 0,1 0 0 0 0,9 3-47 0 0,-3-1 25 0 0,-7-2 84 0 0,2-1 9 0 0,19 5 55 0 0,-11-2-115 0 0,-1-1 0 0 0,0 0 1 0 0,1 0-1 0 0,-1-1 0 0 0,1-1 0 0 0,0 0 1 0 0,17-2-1 0 0,-15-1 9 0 0,-3 1-27 0 0</inkml:trace>
  <inkml:trace contextRef="#ctx0" brushRef="#br0" timeOffset="1">190 1 13359 0 0,'0'0'1406'0'0,"2"0"-1265"0"0,21 3 66 0 0,3 1 38 0 0,0-1 0 0 0,30-2-1 0 0,5 0-62 0 0,-39 0-34 0 0,41-3 0 0 0,-57 2-82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7.2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119 0 12439 0 0,'0'0'1768'0'0,"5"7"-1560"0"0,-3 0-139 0 0,0 0 0 0 0,0 1 0 0 0,-1-1 0 0 0,1 1-1 0 0,-2-1 1 0 0,1 1 0 0 0,-1-1 0 0 0,-1 12 0 0 0,-2 8 59 0 0,-8 27 0 0 0,6-30-62 0 0,-4 13 97 0 0,-24 59 1 0 0,7-22 58 0 0,21-61-130 0 0,-11 21 0 0 0,11-24-38 0 0,0 0 0 0 0,1 1 0 0 0,-6 19 0 0 0,9-25-1 0 0,1-4 11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7.1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0 12895 0 0,'0'0'998'0'0,"-6"7"-620"0"0,3-2-273 0 0,-1 1 0 0 0,1 0 0 0 0,1 0-1 0 0,-1 0 1 0 0,-1 8 0 0 0,-3 3 98 0 0,3 11 253 0 0,4-27-392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7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0 317 5063 0 0,'0'0'540'0'0,"15"5"-173"0"0,-13-3-297 0 0,-1-1-1 0 0,1 0 1 0 0,-1 0-1 0 0,1 0 0 0 0,-1 1 1 0 0,1-1-1 0 0,-1 1 1 0 0,0-1-1 0 0,1 1 1 0 0,-1 0-1 0 0,0-1 1 0 0,0 1-1 0 0,0 0 1 0 0,-1 0-1 0 0,1 0 1 0 0,0-1-1 0 0,-1 1 1 0 0,1 0-1 0 0,-1 0 1 0 0,0 0-1 0 0,1 0 1 0 0,-1 0-1 0 0,0 4 1 0 0,-1 5 10 0 0,1 1 1 0 0,-2-1-1 0 0,-3 13 1 0 0,1 2 286 0 0,3-22-305 0 0,1 1 1 0 0,0 0-1 0 0,-1-1 0 0 0,2 1 0 0 0,-1 0 0 0 0,0-1 0 0 0,1 1 0 0 0,0-1 0 0 0,0 1 0 0 0,1-1 0 0 0,-1 1 0 0 0,5 7 1 0 0,-4-9-30 0 0,0 0 0 0 0,0 0 0 0 0,0-1 1 0 0,0 1-1 0 0,1-1 0 0 0,-1 0 1 0 0,1 0-1 0 0,0 0 0 0 0,0 0 1 0 0,-1 0-1 0 0,1-1 0 0 0,0 1 1 0 0,0-1-1 0 0,1 1 0 0 0,-1-1 0 0 0,0 0 1 0 0,0-1-1 0 0,7 2 0 0 0,-1-1 64 0 0,1 0-1 0 0,0-1 1 0 0,0 0 0 0 0,-1 0-1 0 0,1-1 1 0 0,0 0-1 0 0,-1-1 1 0 0,1 0-1 0 0,12-5 1 0 0,-16 5-63 0 0,0-1-1 0 0,1 0 1 0 0,-1 0 0 0 0,0 0-1 0 0,0-1 1 0 0,-1 0 0 0 0,1 0-1 0 0,-1 0 1 0 0,0-1 0 0 0,0 1-1 0 0,0-1 1 0 0,-1-1 0 0 0,0 1-1 0 0,4-7 1 0 0,3-16 149 0 0,-5 21-173 0 0</inkml:trace>
  <inkml:trace contextRef="#ctx0" brushRef="#br0" timeOffset="1">136 1 14279 0 0,'-5'6'1272'0'0,"3"-1"-696"0"0,10 3-272 0 0,10-5-200 0 0,-1-2 0 0 0,-2-1-104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8.0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 12439 0 0,'0'0'1495'0'0,"2"1"-1343"0"0,15 0 20 0 0,0-1 0 0 0,0 0 1 0 0,0-1-1 0 0,26-5 0 0 0,-24 4-97 0 0,80-3 196 0 0,-82 4-209 0 0,0 1 0 0 0,25 4 1 0 0,12-1 112 0 0,-52-3-161 0 0,1 1 0 0 0,-1-1 0 0 0,0 0 0 0 0,0 1-1 0 0,1-1 1 0 0,-1 1 0 0 0,0-1 0 0 0,0 1 0 0 0,0 0 0 0 0,0 0 0 0 0,0 0-1 0 0,0 0 1 0 0,0 1 0 0 0,0-1 0 0 0,0 0 0 0 0,0 1 0 0 0,-1 0-1 0 0,1-1 1 0 0,-1 1 0 0 0,1 0 0 0 0,-1 0 0 0 0,1-1 0 0 0,-1 1 0 0 0,0 0-1 0 0,1 4 1 0 0,-1-5 58 0 0,-2 0-63 0 0,0 1 1 0 0,0-1-1 0 0,1 0 0 0 0,-1 0 0 0 0,-1 0 1 0 0,1 0-1 0 0,0 0 0 0 0,0 0 0 0 0,0 0 1 0 0,0 0-1 0 0,-1 0 0 0 0,1 0 0 0 0,0-1 1 0 0,-2 2-1 0 0,-3 1-4 0 0,-15 12 49 0 0,10-8-44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8.3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 11055 0 0,'0'0'852'0'0,"-9"6"-136"0"0,9-2-621 0 0,1 1-1 0 0,0 0 1 0 0,0-1-1 0 0,1 1 1 0 0,-1-1-1 0 0,1 1 1 0 0,3 5 0 0 0,7 21 151 0 0,-9-15-166 0 0,0-1-1 0 0,-1 0 1 0 0,-1 1 0 0 0,0-1 0 0 0,-1 1-1 0 0,-1-1 1 0 0,-1 1 0 0 0,0-1 0 0 0,-8 30-1 0 0,8-38-24 0 0,-1-1 0 0 0,0 1 0 0 0,0-1 0 0 0,0 0 0 0 0,-1 0-1 0 0,-7 9 1 0 0,10-14 17 0 0,0-1-12 0 0,-4 2-36 0 0,10-19 47 0 0,5-2-58 0 0,0 0-1 0 0,2 0 1 0 0,17-22 0 0 0,-25 36-11 0 0,3-4 22 0 0,0 1 0 0 0,0 0 0 0 0,11-9 0 0 0,-14 13-13 0 0,1 1 0 0 0,0-1-1 0 0,-1 1 1 0 0,1 0 0 0 0,0 1-1 0 0,0-1 1 0 0,0 1 0 0 0,7-2-1 0 0,-11 3-6 0 0,0 1-2 0 0,-1 0 0 0 0,1-1-1 0 0,-1 1 1 0 0,1 0 0 0 0,0 0 0 0 0,-1 0-1 0 0,1-1 1 0 0,-1 1 0 0 0,1 0 0 0 0,-1 0 0 0 0,1 0-1 0 0,0 0 1 0 0,-1 0 0 0 0,1 0 0 0 0,-1 0-1 0 0,1 0 1 0 0,-1 0 0 0 0,1 0 0 0 0,0 1-1 0 0,-1-1 1 0 0,1 0 0 0 0,-1 0 0 0 0,1 0 0 0 0,-1 1-1 0 0,1-1 1 0 0,-1 0 0 0 0,1 1 0 0 0,2 0 11 0 0,-1 1 1 0 0,0-1 0 0 0,0 0 0 0 0,0 1 0 0 0,0 0-1 0 0,0-1 1 0 0,0 1 0 0 0,0 0 0 0 0,-1 0 0 0 0,1 0-1 0 0,0 0 1 0 0,-1 0 0 0 0,0 0 0 0 0,1 0 0 0 0,-1 1-1 0 0,0-1 1 0 0,0 0 0 0 0,-1 1 0 0 0,1-1 0 0 0,0 4-1 0 0,0-2 3 0 0,0 1-1 0 0,-1-1 0 0 0,0 0 0 0 0,0 0 0 0 0,0 0 1 0 0,0 1-1 0 0,-1-1 0 0 0,0 0 0 0 0,0 0 0 0 0,0 0 0 0 0,-3 7 1 0 0,3-9-10 0 0,-3 8 33 0 0,-1 0-1 0 0,-9 15 0 0 0,12-22-25 0 0,0-1 1 0 0,0 1-1 0 0,0-1 0 0 0,0 0 0 0 0,0 0 1 0 0,-1 0-1 0 0,1 0 0 0 0,-1 0 0 0 0,1 0 0 0 0,-1-1 1 0 0,0 1-1 0 0,1-1 0 0 0,-1 1 0 0 0,-5 0 1 0 0,8-2-12 0 0,0 1 0 0 0,-1-1 0 0 0,1 0 0 0 0,0 0 0 0 0,-1 0 0 0 0,1 1 0 0 0,-1-1 0 0 0,1 0 0 0 0,-1 0 0 0 0,1 0 0 0 0,0 0 0 0 0,-1 0 0 0 0,1 0 0 0 0,-1 0 0 0 0,1 0 0 0 0,-1 0 0 0 0,1 0 0 0 0,0 0 0 0 0,-1 0 0 0 0,1 0 0 0 0,-1 0 0 0 0,1-1 0 0 0,-1 1 0 0 0,1 0 0 0 0,0 0 0 0 0,-1-1 0 0 0,0 1 8 0 0,-4-5 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8.7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 13823 0 0,'0'0'1062'0'0,"1"1"-693"0"0,7 8-306 0 0,-1 0 0 0 0,0 1 0 0 0,0 0 0 0 0,-1 0 0 0 0,0 0 1 0 0,-1 1-1 0 0,6 18 0 0 0,-2-5 67 0 0,-2 1 0 0 0,6 38 0 0 0,-11-47-90 0 0,-1 0 0 0 0,-1 0 0 0 0,0 0 1 0 0,-1 0-1 0 0,0 1 0 0 0,-2-1 0 0 0,0-1 1 0 0,0 1-1 0 0,-2 0 0 0 0,-10 25 0 0 0,10-30 6 0 0,-1 0-1 0 0,1 0 0 0 0,-2-1 1 0 0,0 0-1 0 0,0 0 0 0 0,0-1 1 0 0,-1 0-1 0 0,-1 0 0 0 0,-13 11 1 0 0,16-15-24 0 0,0-1 1 0 0,0 0 0 0 0,-1 0 0 0 0,1 0 0 0 0,-1 0 0 0 0,0-1 0 0 0,0-1 0 0 0,0 1 0 0 0,-1-1 0 0 0,1 0-1 0 0,0 0 1 0 0,-1-1 0 0 0,0 0 0 0 0,1-1 0 0 0,-1 1 0 0 0,-9-2 0 0 0,14 0-18 0 0,0 1 0 0 0,0-1 0 0 0,0 0 0 0 0,0 0 1 0 0,0 0-1 0 0,0 0 0 0 0,0-1 0 0 0,1 1 0 0 0,-1-1 0 0 0,0 1 0 0 0,1-1 1 0 0,0 0-1 0 0,-1 0 0 0 0,1 0 0 0 0,0 0 0 0 0,0-1 0 0 0,0 1 0 0 0,0-1 0 0 0,0 1 1 0 0,1-1-1 0 0,-1 0 0 0 0,1 1 0 0 0,0-1 0 0 0,0 0 0 0 0,0 0 0 0 0,-2-5 1 0 0,3-3 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9.1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1 11055 0 0,'-2'1'118'0'0,"-1"1"-1"0"0,1-1 0 0 0,1 1 1 0 0,-1 0-1 0 0,0 0 0 0 0,0 0 1 0 0,1 0-1 0 0,-1 0 0 0 0,1 0 1 0 0,-1 0-1 0 0,-1 3 0 0 0,2 0-74 0 0,0 0 0 0 0,0-1 0 0 0,0 1 0 0 0,1 0 0 0 0,-1 0 0 0 0,1-1-1 0 0,0 1 1 0 0,1 0 0 0 0,-1 0 0 0 0,1-1 0 0 0,0 1 0 0 0,0 0 0 0 0,0-1 0 0 0,1 1-1 0 0,-1-1 1 0 0,1 1 0 0 0,1-1 0 0 0,-1 0 0 0 0,0 0 0 0 0,1 0 0 0 0,0 0-1 0 0,0 0 1 0 0,0-1 0 0 0,0 1 0 0 0,1-1 0 0 0,-1 0 0 0 0,1 0 0 0 0,0 0 0 0 0,0 0-1 0 0,0-1 1 0 0,0 1 0 0 0,0-1 0 0 0,1 0 0 0 0,-1-1 0 0 0,1 1 0 0 0,-1-1 0 0 0,1 0-1 0 0,7 1 1 0 0,-6-1 24 0 0,2-4-54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9.4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0 10591 0 0,'0'0'1663'0'0,"-1"2"-1574"0"0,-10 40 197 0 0,8-28-239 0 0,-1 0 0 0 0,0-1 1 0 0,-8 18-1 0 0,2-12 16 0 0,-20 31-1 0 0,19-35-62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0:59.8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47 9359 0 0,'0'0'846'0'0,"2"0"-700"0"0,23 1 112 0 0,0 0 1 0 0,0-2-1 0 0,0-1 0 0 0,40-9 0 0 0,-58 10-221 0 0,164-31 665 0 0,-161 31-692 0 0</inkml:trace>
  <inkml:trace contextRef="#ctx0" brushRef="#br0" timeOffset="1">1 193 11519 0 0,'0'0'1203'0'0,"2"1"-1108"0"0,21 1 123 0 0,-1-1 0 0 0,39-3 0 0 0,-48 2-134 0 0,-1 0-1 0 0,0 1 0 0 0,1 0 0 0 0,17 4 0 0 0,-19-2-41 0 0,1-1-1 0 0,-1-1 0 0 0,1 0 1 0 0,-1 0-1 0 0,14-2 0 0 0,-4-1 68 0 0,0 1 0 0 0,23 3 1 0 0,0-1 144 0 0,-36-1-244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0.2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12895 0 0,'0'0'1647'0'0,"1"1"-1526"0"0,2 0-86 0 0,0 1 0 0 0,0 0-1 0 0,0 0 1 0 0,0 0 0 0 0,0 0 0 0 0,-1 0-1 0 0,1 1 1 0 0,-1-1 0 0 0,1 1-1 0 0,-1 0 1 0 0,0 0 0 0 0,0-1 0 0 0,0 1-1 0 0,-1 1 1 0 0,1-1 0 0 0,-1 0-1 0 0,0 0 1 0 0,2 4 0 0 0,1 9 50 0 0,-1-1 0 0 0,4 28 0 0 0,-5-23-50 0 0,2 21 71 0 0,-2-1 0 0 0,-7 78 1 0 0,0-29 54 0 0,-4-8 3 0 0,2-35-78 0 0,3 40 213 0 0,3-86-297 0 0,1 0 0 0 0,0 1 1 0 0,0-1-1 0 0,0 1 0 0 0,0-1 1 0 0,0 0-1 0 0,0 1 0 0 0,0-1 0 0 0,0 1 1 0 0,0-1-1 0 0,0 0 0 0 0,0 1 0 0 0,0-1 1 0 0,0 0-1 0 0,0 1 0 0 0,0-1 1 0 0,0 1-1 0 0,1-1 0 0 0,-1 0 0 0 0,0 1 1 0 0,0-1-1 0 0,0 0 0 0 0,1 1 0 0 0,-1-1 1 0 0,0 0-1 0 0,0 0 0 0 0,1 1 1 0 0,-1-1-1 0 0,0 0 0 0 0,0 0 0 0 0,1 1 1 0 0,-1-1-1 0 0,0 0 0 0 0,1 0 0 0 0,-1 0 1 0 0,0 1-1 0 0,1-1 0 0 0,-1 0 0 0 0,1 0 1 0 0,-1 0-1 0 0,0 0 0 0 0,1 0 1 0 0,-1 0-1 0 0,1 0 0 0 0,-1 0 0 0 0,0 0 1 0 0,1 0-1 0 0,-1 0 0 0 0,0 0 0 0 0,1 0 1 0 0,-1 0-1 0 0,1 0 0 0 0,-1 0 1 0 0,0-1-1 0 0,1 1 0 0 0,-1 0 0 0 0,0 0 1 0 0,1 0-1 0 0,0-1 0 0 0,-1 1 3 0 0,11-3-5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0.6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95 178 10135 0 0,'0'0'1147'0'0,"7"5"-1032"0"0,-4-3-54 0 0,-1 1 1 0 0,1-1-1 0 0,-1 1 1 0 0,0 0-1 0 0,0 0 1 0 0,0 0-1 0 0,0 0 1 0 0,-1 1 0 0 0,1-1-1 0 0,-1 0 1 0 0,0 1-1 0 0,0-1 1 0 0,0 1-1 0 0,0-1 1 0 0,-1 1-1 0 0,1-1 1 0 0,-1 6 0 0 0,0-3-31 0 0,0 0 0 0 0,0 0 0 0 0,-1 0 0 0 0,1 0 1 0 0,-2 0-1 0 0,1 0 0 0 0,0-1 0 0 0,-1 1 0 0 0,-4 9 1 0 0,3-9 9 0 0,1 0 0 0 0,0 1 1 0 0,0 0-1 0 0,1-1 0 0 0,0 1 1 0 0,0 0-1 0 0,1-1 0 0 0,-1 1 1 0 0,3 12-1 0 0,-1-12 31 0 0,0-5-4 0 0,4 2-55 0 0</inkml:trace>
  <inkml:trace contextRef="#ctx0" brushRef="#br0" timeOffset="1">217 1 12439 0 0,'0'0'1503'0'0,"4"8"-1348"0"0,7 18-53 0 0,-1 1 0 0 0,-2 0 1 0 0,0 1-1 0 0,-2-1 0 0 0,-1 2 1 0 0,-1-1-1 0 0,-1 0 0 0 0,-2 1 1 0 0,0-1-1 0 0,-3 1 0 0 0,-7 51 1 0 0,3-48-60 0 0,-19 80 228 0 0,13-71-162 0 0,5-13-19 0 0,-2-1 0 0 0,0-1 1 0 0,-2 1-1 0 0,-16 27 0 0 0,26-51-75 0 0,-1 0-1 0 0,1-1 1 0 0,-1 1-1 0 0,0-1 0 0 0,0 0 1 0 0,0 0-1 0 0,0 1 1 0 0,-1-1-1 0 0,1-1 1 0 0,-1 1-1 0 0,1 0 1 0 0,-1 0-1 0 0,-3 1 0 0 0,3-2-2 0 0,1-1-1 0 0,-1 1 1 0 0,1-1 0 0 0,-1 0-1 0 0,1 0 1 0 0,-1 0-1 0 0,1 0 1 0 0,-1 0-1 0 0,1 0 1 0 0,-1 0-1 0 0,1-1 1 0 0,-1 0-1 0 0,1 1 1 0 0,-1-1-1 0 0,-3-2 1 0 0,0 1-2 0 0,0-1 1 0 0,0 0-1 0 0,1 0 0 0 0,-1 0 1 0 0,1-1-1 0 0,0 0 0 0 0,0 0 1 0 0,0 0-1 0 0,1-1 0 0 0,-1 1 1 0 0,1-1-1 0 0,0 0 0 0 0,1 0 1 0 0,-1 0-1 0 0,-4-11 0 0 0,5 4-10 0 0,7 0 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0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0 11055 0 0,'0'0'852'0'0,"-8"13"-265"0"0,-4 16-353 0 0,1-1 1 0 0,2 1-1 0 0,-9 49 0 0 0,6 4-44 0 0,7-43-108 0 0,4-17 3 0 0,0 36 0 0 0,2-24 1 0 0,-1-28-69 0 0,0-1 1 0 0,1 1-1 0 0,0-1 0 0 0,0 0 0 0 0,0 1 0 0 0,0-1 1 0 0,1 0-1 0 0,0 0 0 0 0,0 1 0 0 0,0-1 0 0 0,1-1 0 0 0,0 1 1 0 0,0 0-1 0 0,4 4 0 0 0,-2-3 12 0 0,1 0-1 0 0,-1-1 1 0 0,2 1 0 0 0,-1-2 0 0 0,0 1-1 0 0,1-1 1 0 0,0 0 0 0 0,14 6-1 0 0,-4-3 26 0 0,1-2-1 0 0,0 0 1 0 0,0-1-1 0 0,1 0 1 0 0,-1-2-1 0 0,1 0 1 0 0,28-2-1 0 0,-5-2 36 0 0,36-1 142 0 0,-71 3-117 0 0,1 0-1 0 0,-1-1 0 0 0,1 0 1 0 0,10-2-1 0 0,-17 2-184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7.6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1 12439 0 0,'-1'1'171'0'0,"0"1"0"0"0,0 0 0 0 0,1 0 0 0 0,-1 0 0 0 0,1 0 0 0 0,0 0 0 0 0,-1-1 1 0 0,1 1-1 0 0,0 0 0 0 0,0 0 0 0 0,0 0 0 0 0,0 3 0 0 0,0 5 13 0 0,-7 61 73 0 0,3 1 0 0 0,3 0-1 0 0,15 118 1 0 0,-11-157-86 0 0,0 34-1 0 0,-3-57-90 0 0,-1-3 12 0 0,1-7-89 0 0,0 0-1 0 0,0-1 0 0 0,-1 1 1 0 0,1 0-1 0 0,0 0 0 0 0,0 0 1 0 0,0 0-1 0 0,0 0 0 0 0,0 0 1 0 0,0 0-1 0 0,0 0 0 0 0,0 0 1 0 0,0-1-1 0 0,-1 1 1 0 0,1 0-1 0 0,0 0 0 0 0,0 0 1 0 0,0 0-1 0 0,0 0 0 0 0,0 0 1 0 0,0 0-1 0 0,-1 0 0 0 0,1 0 1 0 0,0 0-1 0 0,0 0 0 0 0,0 0 1 0 0,0 0-1 0 0,0 0 0 0 0,0 0 1 0 0,-1 0-1 0 0,1 0 1 0 0,0 0-1 0 0,0 0 0 0 0,0 0 1 0 0,0 0-1 0 0,0 0 0 0 0,0 0 1 0 0,-1 0-1 0 0,1 0 0 0 0,0 1 1 0 0,0-1-1 0 0,0 0 0 0 0,0 0 1 0 0,0 0-1 0 0,0 0 0 0 0,0 0 1 0 0,0 0-1 0 0,-1 0 0 0 0,1 0 1 0 0,0 0-1 0 0,0 1 1 0 0,0-1-1 0 0,0 0 0 0 0,-4-12 83 0 0,6-5-41 0 0,0 0 0 0 0,1-1-1 0 0,0 1 1 0 0,11-28 0 0 0,-4 18 3 0 0,2 1 1 0 0,0 0-1 0 0,29-41 0 0 0,-36 58-32 0 0,1 1-1 0 0,0 0 1 0 0,15-14 0 0 0,-19 20-7 0 0,0-1 1 0 0,1 1-1 0 0,-1 0 1 0 0,1 0 0 0 0,0 1-1 0 0,-1-1 1 0 0,1 1-1 0 0,0-1 1 0 0,0 1-1 0 0,0 0 1 0 0,0 0-1 0 0,0 0 1 0 0,0 0 0 0 0,1 0-1 0 0,-1 1 1 0 0,4-1-1 0 0,-6 1-5 0 0,0 0 0 0 0,0 0 0 0 0,-1 0 0 0 0,1 0 0 0 0,0 0 0 0 0,0 0 0 0 0,0 1 0 0 0,-1-1 0 0 0,1 0 0 0 0,0 0 0 0 0,0 0 0 0 0,-1 1 0 0 0,1-1 0 0 0,0 0 0 0 0,-1 1 0 0 0,1-1 0 0 0,0 1 0 0 0,-1-1 0 0 0,1 1 0 0 0,0-1 0 0 0,-1 1 0 0 0,1-1 0 0 0,-1 1 0 0 0,1 0 0 0 0,-1-1 0 0 0,1 1 0 0 0,-1 0 0 0 0,1 0 0 0 0,0 1 5 0 0,0 0 0 0 0,1 1 1 0 0,-1-1-1 0 0,0 0 0 0 0,0 1 1 0 0,0-1-1 0 0,0 0 0 0 0,-1 1 1 0 0,1-1-1 0 0,-1 1 0 0 0,1 0 1 0 0,-1-1-1 0 0,0 1 0 0 0,0-1 1 0 0,0 1-1 0 0,0-1 0 0 0,-1 6 1 0 0,-2 3 12 0 0,0 0 1 0 0,-6 16-1 0 0,4-12 22 0 0,2-7-27 0 0,-1 0 1 0 0,0 0-1 0 0,-1 0 0 0 0,1 0 0 0 0,-1-1 0 0 0,-1 0 0 0 0,-9 11 0 0 0,1-4 15 0 0,0-1-1 0 0,-22 16 0 0 0,19-18 44 0 0,-33 17 0 0 0,49-27 57 0 0,12 3-12 0 0,2 1-62 0 0,1-1 0 0 0,0 0 0 0 0,0-2 0 0 0,0 1 0 0 0,19-1 1 0 0,-22-1-28 0 0,0 1-16 0 0,-3-1 12 0 0,0-1 0 0 0,-1 0 1 0 0,11 0-1 0 0,-15 0-21 0 0,-1-1 0 0 0,1 1 0 0 0,-1-1 0 0 0,1 0 0 0 0,-1 0 0 0 0,1 0 0 0 0,-1 0 0 0 0,1 0 0 0 0,-1 0 0 0 0,0-1 0 0 0,0 1 0 0 0,0-1 0 0 0,4-3 0 0 0,3-5-5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1.4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67 11975 0 0,'0'0'923'0'0,"1"1"-587"0"0,3 1-296 0 0,0 0-1 0 0,0 1 1 0 0,0-1-1 0 0,0-1 1 0 0,0 1 0 0 0,1-1-1 0 0,-1 0 1 0 0,0 0-1 0 0,1 0 1 0 0,-1 0 0 0 0,1-1-1 0 0,-1 1 1 0 0,9-2-1 0 0,3 0 109 0 0,-1-1-1 0 0,26-5 0 0 0,100-35 300 0 0,-101 28-336 0 0,-28 9-62 0 0,0 1 0 0 0,12-3 0 0 0,-8 5 33 0 0,-15 2-73 0 0,0 0 44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2.1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118 117 8751 0 0,'0'0'1055'0'0,"-1"0"-976"0"0,0 0 1 0 0,1 1-1 0 0,-1-1 1 0 0,0 0-1 0 0,0 1 1 0 0,1-1-1 0 0,-1 1 1 0 0,0-1-1 0 0,1 1 1 0 0,-1-1-1 0 0,0 1 1 0 0,1 0-1 0 0,-1-1 1 0 0,0 2-1 0 0,19 85 595 0 0,-2-10-419 0 0,-9 3-11 0 0,-2-19-48 0 0,-2-39-115 0 0,-1-6 23 0 0,0 1 0 0 0,0 0 0 0 0,-2-1-1 0 0,-2 22 1 0 0,2-36-82 0 0,0 0-1 0 0,0 0 1 0 0,-1 0-1 0 0,1 0 0 0 0,-1 0 1 0 0,1 0-1 0 0,-1 0 1 0 0,0 0-1 0 0,0-1 1 0 0,0 1-1 0 0,0 0 0 0 0,0 0 1 0 0,0-1-1 0 0,-1 1 1 0 0,1-1-1 0 0,0 1 1 0 0,-1-1-1 0 0,1 0 0 0 0,-1 1 1 0 0,0-1-1 0 0,-2 1 1 0 0,1 0-37 0 0,0-1 1 0 0,-1 0-1 0 0,1-1 0 0 0,-1 1 1 0 0,1-1-1 0 0,-1 1 0 0 0,0-1 1 0 0,1 0-1 0 0,-1 0 1 0 0,1-1-1 0 0,-6 0 0 0 0,-5-2-51 0 0,0 1-296 0 0,-24-1 0 0 0,16 1 254 0 0,21 2 518 0 0,2-1-330 0 0,36-18 131 0 0,-21 11-159 0 0,24-15 1 0 0,-3-4 49 0 0,61-58 0 0 0,-82 69-61 0 0,-2 0 1 0 0,0-1 0 0 0,-1 0-1 0 0,-1-1 1 0 0,0-1-1 0 0,9-21 1 0 0,8-16-11 0 0,6-15-9 0 0,15-32-254 0 0,-45 91 232 0 0,-4 10 0 0 0,-1 1 0 0 0,1 0 1 0 0,-1 0-1 0 0,1-1 0 0 0,-1 1 0 0 0,0 0 0 0 0,1 0 0 0 0,-1-1 0 0 0,0 1 0 0 0,0 0 0 0 0,0-1 0 0 0,0 1 0 0 0,0 0 1 0 0,0-1-1 0 0,0 1 0 0 0,-1 0 0 0 0,1 0 0 0 0,0-1 0 0 0,-2-1 0 0 0,1 0 13 0 0,-1 2 30 0 0,1 1 0 0 0,-1-1 0 0 0,1 1 0 0 0,-1 0 0 0 0,1-1 0 0 0,-1 1 0 0 0,1 0 0 0 0,-1 0 0 0 0,1 0 1 0 0,-3 1-1 0 0,2-1 4 0 0,-9-4 75 0 0,10 4-114 0 0,1-1-1 0 0,-1 1 1 0 0,1 0-1 0 0,-1 0 1 0 0,0-1-1 0 0,1 1 1 0 0,-1 0-1 0 0,0 0 1 0 0,1 0-1 0 0,-1 0 1 0 0,0 0-1 0 0,1 0 1 0 0,-1 0-1 0 0,0 0 1 0 0,1 0-1 0 0,-1 0 1 0 0,0 0-1 0 0,1 0 1 0 0,-2 1-1 0 0,1-1 68 0 0,0 0-68 0 0,1 0 0 0 0,-1 0 0 0 0,1 0 0 0 0,-1 0 1 0 0,1 0-1 0 0,-1 0 0 0 0,0 0 0 0 0,1 0 0 0 0,-1 0 0 0 0,1 0 0 0 0,-1 0 0 0 0,1 0 0 0 0,-1 0 1 0 0,0 0-1 0 0,1 0 0 0 0,-1 1 0 0 0,1-1 0 0 0,-1 0 0 0 0,1 1 0 0 0,-2 0 0 0 0,0 2 15 0 0,-1 0 0 0 0,1 0-1 0 0,0 1 1 0 0,0 0 0 0 0,0-1 0 0 0,0 1-1 0 0,1 0 1 0 0,-3 5 0 0 0,-6 34 113 0 0,2 18 134 0 0,-3 87 0 0 0,0 16 289 0 0,0-34-581 0 0,3-27 443 0 0,7-79-464 0 0,2 35 0 0 0,-1-56 47 0 0,0-2 2 0 0,0 1 0 0 0,0-1-1 0 0,0 0 1 0 0,0 0 0 0 0,0 0-1 0 0,0 0 1 0 0,1 0 0 0 0,-1 0-1 0 0,0-1 1 0 0,1 1 0 0 0,-1 0 0 0 0,1 0-1 0 0,-1 0 1 0 0,2 2 0 0 0,-2-3-2 0 0,0 0 1 0 0,1 0-1 0 0,-1 0 1 0 0,0 1-1 0 0,0-1 1 0 0,0 0-1 0 0,0 0 1 0 0,1 1-1 0 0,-1-1 1 0 0,0 0-1 0 0,0 0 1 0 0,0 0 0 0 0,1 0-1 0 0,-1 0 1 0 0,0 1-1 0 0,0-1 1 0 0,1 0-1 0 0,-1 0 1 0 0,0 0-1 0 0,0 0 1 0 0,1 0-1 0 0,-1 0 1 0 0,0 0-1 0 0,1 0 1 0 0,-1 0-1 0 0,0 0 1 0 0,0 0-1 0 0,1 0 1 0 0,-1 0 0 0 0,0 0-1 0 0,0 0 1 0 0,1 0-1 0 0,-1 0 1 0 0,0 0-1 0 0,0 0 1 0 0,1 0-1 0 0,-1-1 1 0 0,0 1-1 0 0,0 0 1 0 0,1 0-1 0 0,-1 0 1 0 0,0 0-1 0 0,0-1 1 0 0,0 1 0 0 0,1 0-1 0 0,-1 0 1 0 0,0 0-1 0 0,0-1 1 0 0,0 1-1 0 0,0 0 1 0 0,1 0-1 0 0,-1-1 1 0 0,0 1-1 0 0,0 0 1 0 0,10-17 20 0 0,-8 15-9 0 0,26-51 87 0 0,9-13 39 0 0,34-31 69 0 0,-68 94-199 0 0,0 0-1 0 0,0 0 0 0 0,0 0 1 0 0,0 1-1 0 0,0-1 1 0 0,1 1-1 0 0,-1 0 1 0 0,1-1-1 0 0,-1 2 0 0 0,1-1 1 0 0,0 0-1 0 0,0 1 1 0 0,0 0-1 0 0,0 0 0 0 0,0 0 1 0 0,0 0-1 0 0,0 0 1 0 0,0 1-1 0 0,0 0 0 0 0,7 0 1 0 0,-3 2 42 0 0,-6-1-45 0 0,0 0 0 0 0,0 0 0 0 0,0 0-1 0 0,0 0 1 0 0,0 1 0 0 0,0-1 0 0 0,0 1-1 0 0,-1-1 1 0 0,1 1 0 0 0,0-1 0 0 0,-1 1 0 0 0,1 0-1 0 0,-1 0 1 0 0,0-1 0 0 0,0 1 0 0 0,1 0-1 0 0,-1 0 1 0 0,-1 1 0 0 0,1-1 0 0 0,0 0 0 0 0,0 0-1 0 0,-1 0 1 0 0,1 0 0 0 0,-1 1 0 0 0,0 3-1 0 0,1 0 13 0 0,-1 0 0 0 0,0 1-1 0 0,-1-1 1 0 0,1 0-1 0 0,-1 1 1 0 0,-1-1-1 0 0,-3 11 1 0 0,-3 3 81 0 0,-1 1-1 0 0,-1-1 1 0 0,-15 24 0 0 0,24-43-31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2.9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12439 0 0,'0'0'1503'0'0,"2"9"-1352"0"0,1 121 571 0 0,-3-53-602 0 0,16 350 664 0 0,-14-371-546 0 0,-2-54-93 0 0,-7-8-12 0 0,6 4-131 0 0,-1 0 1 0 0,0-1-1 0 0,1 0 0 0 0,-1 1 0 0 0,1-1 0 0 0,0 0 0 0 0,0 0 0 0 0,0 0 1 0 0,0 0-1 0 0,0 0 0 0 0,1 0 0 0 0,-1 0 0 0 0,1 0 0 0 0,0 0 0 0 0,0 0 1 0 0,0 0-1 0 0,1-5 0 0 0,1-6 32 0 0,0 0 1 0 0,6-19 0 0 0,-7 33-34 0 0,3-13 15 0 0,1-1 0 0 0,0 2-1 0 0,1-1 1 0 0,0 1 0 0 0,1 0 0 0 0,1 0-1 0 0,0 0 1 0 0,0 1 0 0 0,1 1-1 0 0,1-1 1 0 0,0 2 0 0 0,0-1 0 0 0,18-12-1 0 0,-22 19 0 0 0,0 0-1 0 0,0 0 0 0 0,0 0 1 0 0,0 1-1 0 0,0 0 1 0 0,0 0-1 0 0,1 1 0 0 0,-1-1 1 0 0,8 1-1 0 0,-11 0-9 0 0,-1 1 0 0 0,0 0 0 0 0,1 0 0 0 0,-1 0 0 0 0,1 0 0 0 0,-1 1 0 0 0,0-1 0 0 0,1 1 0 0 0,-1-1 0 0 0,0 1 0 0 0,0 0 0 0 0,1 0 0 0 0,-1 0 0 0 0,0 0 0 0 0,0 0 0 0 0,0 1 0 0 0,0-1 0 0 0,0 0 0 0 0,-1 1 0 0 0,1 0 0 0 0,0-1-1 0 0,-1 1 1 0 0,1 0 0 0 0,-1 0 0 0 0,1 0 0 0 0,-1 0 0 0 0,0 0 0 0 0,1 3 0 0 0,0-2 2 0 0,-1 0 0 0 0,0 0 0 0 0,0 1-1 0 0,0-1 1 0 0,-1 0 0 0 0,1 1 0 0 0,-1-1 0 0 0,0 1-1 0 0,0-1 1 0 0,0 0 0 0 0,0 1 0 0 0,-1-1-1 0 0,1 1 1 0 0,-1-1 0 0 0,0 0 0 0 0,0 1 0 0 0,0-1-1 0 0,0 0 1 0 0,-1 0 0 0 0,1 0 0 0 0,-1 0-1 0 0,-4 5 1 0 0,0 0 8 0 0,-1 0-1 0 0,-1-1 1 0 0,1 0-1 0 0,-1 0 0 0 0,0-1 1 0 0,-1 0-1 0 0,1 0 1 0 0,-1-1-1 0 0,0-1 1 0 0,-1 1-1 0 0,1-1 1 0 0,-1-1-1 0 0,0 0 0 0 0,0 0 1 0 0,0-1-1 0 0,0 0 1 0 0,-12 1-1 0 0,-2 0 19 0 0,7-1 47 0 0,-32 0 1 0 0,52-1-67 0 0,-1 0 0 0 0,1 0 1 0 0,0 0-1 0 0,-1 0 0 0 0,1 1 1 0 0,0-1-1 0 0,3 4 0 0 0,5 1 25 0 0,16 6 81 0 0,-8-3-11 0 0,25 7 0 0 0,-17-6-38 0 0,-9-5 1 0 0,-13-4-58 0 0,-1 0 0 0 0,0 0-1 0 0,1 0 1 0 0,-1-1 0 0 0,1 1 0 0 0,-1-1-1 0 0,1 0 1 0 0,-1 0 0 0 0,9-2 0 0 0,-3 0-4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3.3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0 11519 0 0,'0'0'887'0'0,"0"2"-571"0"0,0 5-246 0 0,0 0-1 0 0,0 0 1 0 0,-1 0 0 0 0,0 1-1 0 0,0-1 1 0 0,-1 0 0 0 0,0 0 0 0 0,0-1-1 0 0,-5 11 1 0 0,3-6 30 0 0,0 1 0 0 0,-4 17 0 0 0,0 0 71 0 0,8-27-120 0 0,0-2-49 0 0,0 0 1 0 0,0 1 0 0 0,-1-1 0 0 0,1 0 0 0 0,0 1-1 0 0,0-1 1 0 0,0 0 0 0 0,0 1 0 0 0,0-1-1 0 0,0 0 1 0 0,0 1 0 0 0,0-1 0 0 0,0 0-1 0 0,0 1 1 0 0,1-1 0 0 0,-1 0 0 0 0,0 1 0 0 0,0-1-1 0 0,0 0 1 0 0,0 1 0 0 0,0-1 0 0 0,0 0-1 0 0,1 1 1 0 0,-1-1 0 0 0,0 0 0 0 0,7 7 7 0 0</inkml:trace>
  <inkml:trace contextRef="#ctx0" brushRef="#br0" timeOffset="1">246 139 12895 0 0,'0'0'998'0'0,"0"1"-657"0"0,-29 122 627 0 0,25-107-835 0 0,5-13-79 0 0,7 3-44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4.1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6 11055 0 0,'0'0'852'0'0,"-1"-6"472"0"0,3 10-1282 0 0,1 1 1 0 0,-1-1-1 0 0,0 0 0 0 0,0 1 0 0 0,-1-1 0 0 0,1 1 0 0 0,1 8 0 0 0,3 38 138 0 0,-5-38-129 0 0,8 211 505 0 0,-7-114-200 0 0,0-78-246 0 0,-1-14-26 0 0,0 1 0 0 0,-1 0 0 0 0,-1 0 0 0 0,0-1 0 0 0,-7 29 0 0 0,8-45-85 0 0,0-1 5 0 0,0 0-1 0 0,0 0 1 0 0,-1 0 0 0 0,1 0-1 0 0,0 0 1 0 0,0-1-1 0 0,0 1 1 0 0,-1 0-1 0 0,1 0 1 0 0,0 0 0 0 0,-1-1-1 0 0,1 1 1 0 0,0 0-1 0 0,-1 0 1 0 0,1-1-1 0 0,-1 1 1 0 0,0 0 0 0 0,1-1-1 0 0,-1 1 1 0 0,1-1-1 0 0,-1 1 1 0 0,0 0 0 0 0,0-1-1 0 0,1 0 1 0 0,-1 1-1 0 0,0-1 1 0 0,0 1-1 0 0,1-1 1 0 0,-1 0 0 0 0,0 0-1 0 0,0 1 1 0 0,0-1-1 0 0,0 0 1 0 0,0 0-1 0 0,1 0 1 0 0,-1 0 0 0 0,0 0-1 0 0,0 0 1 0 0,-1 0-1 0 0,1-1 1 0 0,-1 0-1 0 0,1 1 0 0 0,-1-1 0 0 0,1 0 1 0 0,0 0-1 0 0,0 0 0 0 0,-1 0 1 0 0,1 0-1 0 0,0 0 0 0 0,0 0 0 0 0,0 0 1 0 0,0-1-1 0 0,0 1 0 0 0,0 0 1 0 0,0-1-1 0 0,1 1 0 0 0,-1 0 0 0 0,0-1 1 0 0,1 1-1 0 0,-1-1 0 0 0,0-1 1 0 0,0-2 5 0 0,0 1 1 0 0,0-1-1 0 0,0 0 1 0 0,0 1-1 0 0,0-11 1 0 0,2 5 0 0 0,1-1 1 0 0,0 1-1 0 0,0 0 0 0 0,1 0 1 0 0,0 0-1 0 0,1 0 1 0 0,0 0-1 0 0,0 0 1 0 0,1 1-1 0 0,0 0 1 0 0,1 0-1 0 0,0 1 1 0 0,11-13-1 0 0,-8 11 17 0 0,-1 1-1 0 0,1 1 1 0 0,0-1 0 0 0,1 1-1 0 0,19-12 1 0 0,-23 17-4 0 0,0 0 1 0 0,0 0 0 0 0,1 0 0 0 0,-1 1 0 0 0,0 0 0 0 0,1 0 0 0 0,-1 0-1 0 0,1 1 1 0 0,0 0 0 0 0,0 1 0 0 0,-1-1 0 0 0,10 2 0 0 0,-15-1-20 0 0,0 0 0 0 0,0 0 0 0 0,0 0 0 0 0,0 1 0 0 0,0-1 0 0 0,0 0 0 0 0,0 1 0 0 0,0-1 0 0 0,0 1 0 0 0,-1-1 0 0 0,1 1 0 0 0,0-1 0 0 0,0 1 0 0 0,0 0 0 0 0,-1-1 0 0 0,1 1 0 0 0,0 0 0 0 0,-1 0 0 0 0,1-1 0 0 0,0 3 0 0 0,0-1 4 0 0,0 0 0 0 0,0 1 1 0 0,0-1-1 0 0,0 0 0 0 0,0 1 0 0 0,-1-1 0 0 0,0 1 1 0 0,1 2-1 0 0,-1 3 13 0 0,0-1 0 0 0,0 0 0 0 0,-1 0 1 0 0,0 1-1 0 0,-3 7 0 0 0,2-9-6 0 0,0 1 1 0 0,-1 0-1 0 0,0-1 0 0 0,0 0 1 0 0,-1 1-1 0 0,1-1 1 0 0,-2 0-1 0 0,1-1 0 0 0,0 1 1 0 0,-1-1-1 0 0,0 0 1 0 0,0 0-1 0 0,-1-1 0 0 0,-8 7 1 0 0,-2-1 28 0 0,-1-1 1 0 0,0-1-1 0 0,0-1 1 0 0,-24 8-1 0 0,23-8 40 0 0,17-5-39 0 0,6 0 29 0 0,4 1 27 0 0,-1-3-80 0 0,0 0 0 0 0,-1 1-1 0 0,1 1 1 0 0,-1-1 0 0 0,1 1 0 0 0,13 6-1 0 0,-19-8-18 0 0,8 4 43 0 0,0-1 1 0 0,0 0 0 0 0,0-1-1 0 0,0 0 1 0 0,1-1-1 0 0,-1 0 1 0 0,1-1 0 0 0,-1 0-1 0 0,1 0 1 0 0,12-3-1 0 0,-12 0 75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4.5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0 10591 0 0,'0'0'1116'0'0,"2"1"-1036"0"0,3 4 13 0 0,-1-1 0 0 0,1 1 0 0 0,-1 0-1 0 0,5 5 1 0 0,-9-9-81 0 0,1 0 116 0 0,1 14 0 0 0,-2-12-101 0 0,0 1 0 0 0,0 0 0 0 0,0 0-1 0 0,0-1 1 0 0,0 1 0 0 0,-1 0-1 0 0,0 0 1 0 0,0-1 0 0 0,0 1 0 0 0,0 0-1 0 0,0-1 1 0 0,-1 1 0 0 0,0-1 0 0 0,1 0-1 0 0,-1 0 1 0 0,-1 1 0 0 0,-2 2 0 0 0,-16 25 178 0 0,10-14 83 0 0,-17 20 0 0 0,26-35-213 0 0,2-1-64 0 0,0 0 1 0 0,0 0 0 0 0,1-1-1 0 0,-1 1 1 0 0,0 0-1 0 0,0 0 1 0 0,0 0 0 0 0,1 0-1 0 0,-1-1 1 0 0,1 1 0 0 0,-1 0-1 0 0,0 0 1 0 0,1-1-1 0 0,-1 1 1 0 0,1 0 0 0 0,0-1-1 0 0,-1 1 1 0 0,1 0 0 0 0,0-1-1 0 0,-1 1 1 0 0,1-1-1 0 0,0 1 1 0 0,-1-1 0 0 0,1 0-1 0 0,0 1 1 0 0,0-1 0 0 0,0 0-1 0 0,-1 1 1 0 0,1-1-1 0 0,0 0 1 0 0,0 0 0 0 0,0 0-1 0 0,0 1 1 0 0,-1-1 0 0 0,1 0-1 0 0,0 0 1 0 0,0 0 0 0 0,0-1-1 0 0,1 1 1 0 0,6-1 23 0 0,0 0 1 0 0,0 0-1 0 0,11-4 1 0 0,-9 2 30 0 0,1 0 9 0 0,0 0-10 0 0,0 0 0 0 0,0-1 1 0 0,15-8-1 0 0,-15 5-12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4.9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0 13823 0 0,'0'0'1062'0'0,"-7"6"-652"0"0,-1 2-311 0 0,0 2 1 0 0,1-1-1 0 0,0 1 0 0 0,-8 14 0 0 0,14-22 27 0 0,-4 18 242 0 0,4-15-358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5.5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1 10135 0 0,'0'0'1736'0'0,"0"1"-1624"0"0,-3 28 106 0 0,2-1 0 0 0,1 1 0 0 0,5 41-1 0 0,-1-11-56 0 0,-2-17-68 0 0,1 286 838 0 0,-5-300-824 0 0,0-4 44 0 0,0-1 0 0 0,-10 44 0 0 0,11-64-124 0 0,0-1 1 0 0,0 1-1 0 0,0-1 0 0 0,0 1 0 0 0,-1-1 0 0 0,1 0 1 0 0,-3 2-1 0 0,3-1 19 0 0,0-2 58 0 0,0-1-83 0 0,1 0 0 0 0,-1 0 0 0 0,0 1 0 0 0,1-1 0 0 0,-1 0 0 0 0,0 0 0 0 0,1 0 0 0 0,-1 0 0 0 0,0 0 0 0 0,1 0 0 0 0,-1 0 0 0 0,1 0 1 0 0,-1 0-1 0 0,0-1 0 0 0,1 1 0 0 0,-2 0 0 0 0,1-6-26 0 0,-1 0 1 0 0,1 1-1 0 0,1-1 1 0 0,-1 0-1 0 0,1 0 1 0 0,0 0-1 0 0,1-6 1 0 0,7-45-36 0 0,-2 25 168 0 0,-3 14-82 0 0,0 1 1 0 0,1 0 0 0 0,1 0 0 0 0,10-23 0 0 0,-11 31-27 0 0,1-1 0 0 0,1 0 1 0 0,-1 1-1 0 0,2 0 1 0 0,-1 0-1 0 0,1 1 0 0 0,1 0 1 0 0,10-10-1 0 0,-14 15 5 0 0,1 0 0 0 0,0 0 0 0 0,0 0 0 0 0,0 1 0 0 0,0-1 1 0 0,0 1-1 0 0,1 0 0 0 0,-1 1 0 0 0,11-3 0 0 0,-13 4-10 0 0,1-1 0 0 0,-1 1 0 0 0,1 0-1 0 0,-1 0 1 0 0,1 0 0 0 0,0 0 0 0 0,-1 0 0 0 0,1 1 0 0 0,-1-1 0 0 0,1 1 0 0 0,-1 0 0 0 0,1 0-1 0 0,-1 1 1 0 0,0-1 0 0 0,1 1 0 0 0,3 2 0 0 0,-5-2-5 0 0,-1-1 0 0 0,1 1 0 0 0,0 0 0 0 0,-1 0 0 0 0,1 1-1 0 0,-1-1 1 0 0,0 0 0 0 0,1 0 0 0 0,-1 1 0 0 0,0-1 0 0 0,-1 0 0 0 0,1 1 0 0 0,0-1 0 0 0,-1 1 0 0 0,1 0 0 0 0,-1-1 0 0 0,0 1 0 0 0,0-1-1 0 0,0 1 1 0 0,0-1 0 0 0,0 1 0 0 0,-1 4 0 0 0,-1 3 25 0 0,-1 0-1 0 0,0 0 0 0 0,0 0 1 0 0,-6 11-1 0 0,4-12-9 0 0,-1 0 0 0 0,0-1 0 0 0,-1 1 1 0 0,0-1-1 0 0,0-1 0 0 0,0 1 0 0 0,-1-2 0 0 0,-12 9 1 0 0,9-6 22 0 0,0-1 1 0 0,-1-1 0 0 0,0 0 0 0 0,-1 0-1 0 0,1-1 1 0 0,-25 7 0 0 0,35-12 68 0 0,4-1-53 0 0,9 2-15 0 0,0-1-1 0 0,0 0 1 0 0,22-1-1 0 0,-25-1-23 0 0,0 1-1 0 0,0 0 1 0 0,0 1-1 0 0,1-1 1 0 0,10 4 0 0 0,-4 0 10 0 0,-9-3-8 0 0,0 0 1 0 0,1 1 0 0 0,-1 0-1 0 0,0 0 1 0 0,0 1-1 0 0,0 0 1 0 0,8 5 0 0 0,-12-7-17 0 0,-1 0-8 0 0,0 0 1 0 0,0 0 0 0 0,0-1 0 0 0,0 1 0 0 0,0 0-1 0 0,0-1 1 0 0,1 0 0 0 0,-1 1 0 0 0,0-1-1 0 0,0 1 1 0 0,0-1 0 0 0,1 0 0 0 0,1 0 0 0 0,5-1 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5.9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2 11055 0 0,'0'0'852'0'0,"11"0"-192"0"0,43-2 74 0 0,-52 2-572 0 0,0 1-95 0 0,-1-1-55 0 0,0 0-9 0 0,0 0 0 0 0,-1 0 1 0 0,1 0-1 0 0,0 0 0 0 0,-1 0 0 0 0,1 0 1 0 0,0 0-1 0 0,-1 0 0 0 0,1 0 0 0 0,0 0 1 0 0,-1 1-1 0 0,1-1 0 0 0,-1 0 0 0 0,1 1 1 0 0,0-1-1 0 0,-1 0 0 0 0,1 1 0 0 0,-1-1 1 0 0,1 0-1 0 0,-1 1 0 0 0,1-1 1 0 0,-1 1-1 0 0,1-1 0 0 0,0 2 0 0 0,0-1 5 0 0,0 0 0 0 0,0 0 0 0 0,0 1 0 0 0,0-1 0 0 0,0 0-1 0 0,-1 1 1 0 0,1-1 0 0 0,0 1 0 0 0,0-1 0 0 0,-1 1 0 0 0,1-1 0 0 0,-1 1 0 0 0,0-1-1 0 0,1 1 1 0 0,-1 0 0 0 0,0-1 0 0 0,0 1 0 0 0,0 0 0 0 0,0-1 0 0 0,0 1-1 0 0,0-1 1 0 0,-1 1 0 0 0,1 0 0 0 0,-1-1 0 0 0,1 1 0 0 0,-1-1 0 0 0,0 3-1 0 0,-3 5 38 0 0,0 0 0 0 0,0 0 0 0 0,-7 10 0 0 0,8-15-18 0 0,-6 10 77 0 0,-15 16 1 0 0,-6 11 171 0 0,28-39-193 0 0,2-2-77 0 0,0 1-1 0 0,0-1 1 0 0,-1 0 0 0 0,1 1 0 0 0,0-1 0 0 0,0 1 0 0 0,0-1-1 0 0,-1 0 1 0 0,1 1 0 0 0,0-1 0 0 0,0 0 0 0 0,0 1 0 0 0,0-1-1 0 0,0 1 1 0 0,0-1 0 0 0,0 0 0 0 0,0 1 0 0 0,0-1 0 0 0,0 1-1 0 0,0-1 1 0 0,0 0 0 0 0,0 1 0 0 0,0-1 0 0 0,0 1-1 0 0,0-1 1 0 0,1 0 0 0 0,-1 1 0 0 0,0-1 0 0 0,0 0 0 0 0,0 1-1 0 0,1-1 1 0 0,-1 0 0 0 0,0 1 0 0 0,0-1 0 0 0,1 0 0 0 0,-1 1-1 0 0,1-1 1 0 0,1 2 19 0 0,1 0-1 0 0,-1-1 1 0 0,1 0 0 0 0,-1 1-1 0 0,1-1 1 0 0,0 0-1 0 0,-1 0 1 0 0,1 0 0 0 0,0-1-1 0 0,0 1 1 0 0,0-1-1 0 0,4 1 1 0 0,-5-1-25 0 0,33 3 331 0 0,-34-2-312 0 0,1-1 1 0 0,-1 0-1 0 0,1 0 1 0 0,-1 1-1 0 0,0-1 1 0 0,1 0-1 0 0,-1 1 1 0 0,0 0-1 0 0,1-1 1 0 0,-1 1-1 0 0,0 0 1 0 0,1-1-1 0 0,-1 1 1 0 0,0 0-1 0 0,0 0 1 0 0,0 0-1 0 0,0 0 1 0 0,0 0-1 0 0,0 1 1 0 0,0-1-1 0 0,0 0 0 0 0,-1 0 1 0 0,2 3-1 0 0,-1-2-6 0 0,-1 0 0 0 0,1 0 0 0 0,-1 0 0 0 0,0 1-1 0 0,0-1 1 0 0,0 0 0 0 0,0 0 0 0 0,0 1-1 0 0,0-1 1 0 0,-1 0 0 0 0,1 0 0 0 0,-1 0 0 0 0,0 0-1 0 0,1 0 1 0 0,-3 4 0 0 0,-4 7 86 0 0,-1 1 0 0 0,0-1-1 0 0,-16 18 1 0 0,7-10 7 0 0,15-18-90 0 0,0 0-1 0 0,-1 0 0 0 0,1 0 1 0 0,-1-1-1 0 0,0 1 0 0 0,0-1 1 0 0,0 0-1 0 0,0 0 1 0 0,0 0-1 0 0,0 0 0 0 0,0 0 1 0 0,-1-1-1 0 0,1 1 0 0 0,-1-1 1 0 0,1 0-1 0 0,-1 0 0 0 0,1-1 1 0 0,-1 1-1 0 0,0-1 1 0 0,-5 1-1 0 0,-1-2-2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6.9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11087 0 0,'0'0'835'0'0,"-5"4"-560"0"0,-11 11-167 0 0,16-14-91 0 0,1 1-1 0 0,-1 0 1 0 0,1 0 0 0 0,0-1 0 0 0,-1 1 0 0 0,1 0 0 0 0,0-1 0 0 0,0 1 0 0 0,0-1 0 0 0,0 1 0 0 0,0-1 0 0 0,0 1-1 0 0,3 1 1 0 0,6 10 129 0 0,10 44 86 0 0,-17-49-202 0 0,-2-1 0 0 0,1 1-1 0 0,0 8 1 0 0,4 15 41 0 0,-3-17-11 0 0,0 0 0 0 0,0-1 0 0 0,1 24 0 0 0,1-20 86 0 0,-4-16-68 0 0,1-10 42 0 0,0-1-110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8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 9215 0 0,'0'0'707'0'0,"8"1"-416"0"0,6 1-58 0 0,-14-2-112 0 0,9 2 162 0 0,-7-2-235 0 0,1 1 1 0 0,0-1-1 0 0,-1 1 1 0 0,1 0-1 0 0,-1 0 1 0 0,1 0-1 0 0,-1 0 1 0 0,1 0-1 0 0,-1 1 1 0 0,0-1-1 0 0,0 1 1 0 0,1 0-1 0 0,-1-1 1 0 0,-1 1-1 0 0,1 0 1 0 0,0 0-1 0 0,0 0 1 0 0,-1 0-1 0 0,3 4 1 0 0,-3-2-25 0 0,1-1 0 0 0,-1 0 0 0 0,0 1 1 0 0,0-1-1 0 0,-1 0 0 0 0,1 1 0 0 0,-1 0 1 0 0,1-1-1 0 0,-1 1 0 0 0,0-1 0 0 0,-1 1 1 0 0,1-1-1 0 0,0 1 0 0 0,-3 5 0 0 0,0 2 75 0 0,-1 0 1 0 0,-1 1-1 0 0,0-2 0 0 0,-13 21 0 0 0,-6 11 213 0 0,3-9-58 0 0,7-13-116 0 0,4-4-8 0 0,9-14 228 0 0,19 2-78 0 0,4-8-61 0 0,37-14 0 0 0,-45 13-209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7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 6911 0 0,'0'0'528'0'0,"13"-12"40"0"0,-11 11-514 0 0,0 0 0 0 0,-1-1-1 0 0,1 1 1 0 0,0 0 0 0 0,0 0 0 0 0,0 1-1 0 0,0-1 1 0 0,0 0 0 0 0,0 0-1 0 0,4 0 1 0 0,10-2 197 0 0,-7 0-122 0 0,6 3 95 0 0,10-2 131 0 0,-14-1-284 0 0,0 0 0 0 0,-1 1 0 0 0,1 0 1 0 0,0 1-1 0 0,0 1 0 0 0,18 0 0 0 0,-4 2 130 0 0,6 0 190 0 0,-29-2-366 0 0,0 1 0 0 0,1 0-1 0 0,-1-1 1 0 0,0 1 0 0 0,0 0-1 0 0,0 0 1 0 0,0 0 0 0 0,0 0-1 0 0,-1 0 1 0 0,1 1-1 0 0,0-1 1 0 0,0 1 0 0 0,-1-1-1 0 0,1 1 1 0 0,-1-1 0 0 0,1 1-1 0 0,-1 0 1 0 0,0 0 0 0 0,0 0-1 0 0,0-1 1 0 0,0 1 0 0 0,0 0-1 0 0,0 1 1 0 0,0-1 0 0 0,-1 0-1 0 0,1 0 1 0 0,-1 0-1 0 0,1 0 1 0 0,-1 0 0 0 0,0 5-1 0 0,0 5 86 0 0,-1 1 1 0 0,0-1-1 0 0,0 0 0 0 0,-6 18 0 0 0,3-10 30 0 0,-25 100 597 0 0,27-114-673 0 0,2-5 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7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42 10591 0 0,'0'0'1123'0'0,"10"-4"-806"0"0,-7 4-309 0 0,0-1 0 0 0,-1 1-1 0 0,1-1 1 0 0,0 0 0 0 0,0 0-1 0 0,-1 0 1 0 0,1 0 0 0 0,0 0-1 0 0,-1 0 1 0 0,1-1-1 0 0,2-2 1 0 0,2 0 16 0 0,-1 0 16 0 0,-1 2-1 0 0,1-1 1 0 0,0 1-1 0 0,0 0 1 0 0,1 0-1 0 0,-1 1 1 0 0,0-1 0 0 0,1 1-1 0 0,-1 1 1 0 0,0-1-1 0 0,1 1 1 0 0,-1 1-1 0 0,1-1 1 0 0,-1 1-1 0 0,0 0 1 0 0,9 2-1 0 0,-14-2 21 0 0</inkml:trace>
  <inkml:trace contextRef="#ctx0" brushRef="#br0" timeOffset="1">1 155 10591 0 0,'0'0'819'0'0,"1"0"-534"0"0,3 1-270 0 0,0 0 0 0 0,-1 0-1 0 0,1 0 1 0 0,0-1 0 0 0,-1 0-1 0 0,1 0 1 0 0,0 0 0 0 0,-1 0-1 0 0,1 0 1 0 0,0-1 0 0 0,0 1-1 0 0,-1-1 1 0 0,1 0 0 0 0,-1 0-1 0 0,1-1 1 0 0,-1 1 0 0 0,4-3-1 0 0,23-11 91 0 0,-24 12-73 0 0,0-1-1 0 0,0 1 1 0 0,0 0 0 0 0,1 1-1 0 0,-1 0 1 0 0,1 0-1 0 0,8-2 1 0 0,-7 4 41 0 0,-6 0 40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8.0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10135 0 0,'0'0'778'0'0,"2"0"-506"0"0,12 1-193 0 0,0-2-1 0 0,0 0 1 0 0,0 0 0 0 0,0-2 0 0 0,24-6 0 0 0,38-14 442 0 0,82-14 1 0 0,-43 16-48 0 0,-114 21-399 0 0,1 0-16 0 0,4-2-49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8.5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10591 0 0,'0'0'1131'0'0,"6"15"-646"0"0,-2-5-435 0 0,-1 0-1 0 0,0 0 1 0 0,-1 0-1 0 0,0 0 1 0 0,0 1-1 0 0,-1-1 1 0 0,0 1-1 0 0,-1 11 1 0 0,-3 14 67 0 0,-6 35 1 0 0,7-60-99 0 0,-3 10-7 0 0,2-11-12 0 0</inkml:trace>
  <inkml:trace contextRef="#ctx0" brushRef="#br0" timeOffset="1">34 169 8751 0 0,'0'0'1039'0'0,"14"-1"-614"0"0,-8 1-350 0 0,0 0 1 0 0,0 0-1 0 0,1 0 0 0 0,-1-1 0 0 0,11-2 0 0 0,-11 2-19 0 0,-1 0 6 0 0,-1 0-6 0 0,0 0 0 0 0,0 1 0 0 0,0-1 0 0 0,0 1 0 0 0,0 0-1 0 0,7 1 1 0 0,-7 0 14 0 0,-3-1 276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8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 9671 0 0,'0'0'1018'0'0,"1"9"-870"0"0,-4 15 160 0 0,1-18-255 0 0,1 0 1 0 0,0 0 0 0 0,1 11-1 0 0,-1-6 9 0 0,0 0 1 0 0,0 0-1 0 0,-1 0 0 0 0,-1 0 0 0 0,1-1 0 0 0,-9 20 0 0 0,-6 15 69 0 0,8-31-54 0 0,4-7-21 0 0,1 0-43 0 0</inkml:trace>
  <inkml:trace contextRef="#ctx0" brushRef="#br0" timeOffset="1">62 119 7367 0 0,'7'-1'135'0'0,"0"0"0"0"0,0 1 0 0 0,-1 0 0 0 0,1 0 0 0 0,0 1 0 0 0,0-1 0 0 0,-1 1 0 0 0,8 3 0 0 0,19 1 230 0 0,285 30 1014 0 0,-297-34-1301 0 0,0 0 1 0 0,-1-2-1 0 0,1 0 0 0 0,0-2 0 0 0,-1 0 1 0 0,34-10-1 0 0,-33 7-65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09.7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 11519 0 0,'0'0'1202'0'0,"15"6"-884"0"0,-11-5-250 0 0,0-1-1 0 0,0 1 1 0 0,0-1-1 0 0,0 0 1 0 0,7 0-1 0 0,8-1 152 0 0,10-1-83 0 0,-24 1-137 0 0,0 0-1 0 0,-1 1 0 0 0,1 0 1 0 0,6 0-1 0 0,51 3 378 0 0,-61-3-371 0 0,-1 1 1 0 0,0-1-1 0 0,1 0 0 0 0,-1 1 0 0 0,0-1 0 0 0,0 0 1 0 0,1 1-1 0 0,-1-1 0 0 0,0 0 0 0 0,0 1 0 0 0,0-1 0 0 0,0 0 1 0 0,0 1-1 0 0,1-1 0 0 0,-1 1 0 0 0,0-1 0 0 0,0 0 1 0 0,0 1-1 0 0,0-1 0 0 0,0 1 0 0 0,0-1 0 0 0,0 0 1 0 0,0 1-1 0 0,0-1 0 0 0,0 1 0 0 0,-1-1 0 0 0,-2 14 138 0 0,-4-4-86 0 0,-1-1-1 0 0,0 0 1 0 0,0-1 0 0 0,-1 0 0 0 0,-17 13 0 0 0,12-10 23 0 0,-18 18 0 0 0,23-19-53 0 0,0 0 0 0 0,1 0 0 0 0,0 1-1 0 0,1 0 1 0 0,0 0 0 0 0,1 1 0 0 0,0 0 0 0 0,1 0-1 0 0,-4 13 1 0 0,6-15 32 0 0,3-8-60 0 0,6 17 78 0 0,-4-3-30 0 0,0 15 91 0 0,-2-30-145 0 0,2 5 68 0 0,-1-6-54 0 0,0 0 0 0 0,0 1 0 0 0,0-1 0 0 0,0 0 0 0 0,-1 0 0 0 0,1 0 0 0 0,0 1 0 0 0,0-1 1 0 0,0 0-1 0 0,0 0 0 0 0,0 0 0 0 0,-1 0 0 0 0,1-1 0 0 0,0 1 0 0 0,2 0 0 0 0,3-2-2 0 0,0 1 1 0 0,0-1 0 0 0,0 0-1 0 0,0 0 1 0 0,0-1-1 0 0,-1 0 1 0 0,1 0-1 0 0,-1 0 1 0 0,7-6-1 0 0,5-5-5 0 0,20-23-1 0 0,-25 24 1 0 0,1 0-1 0 0,23-16 1 0 0,-23 19 3 0 0,-9 6 12 0 0,1 1 0 0 0,-1 0 0 0 0,1 0 0 0 0,0 0 0 0 0,0 1 1 0 0,0-1-1 0 0,0 1 0 0 0,8-2 0 0 0,-12 4 38 0 0,-1 4-34 0 0,0 0-1 0 0,-1 0 1 0 0,0 0-1 0 0,0 0 1 0 0,0 0 0 0 0,0 0-1 0 0,-1 0 1 0 0,0 0-1 0 0,-2 4 1 0 0,-23 34 41 0 0,11-20-50 0 0,-22 35 18 0 0,-31 49 8 0 0,58-88-36 0 0,2 1 0 0 0,0 0 0 0 0,-12 37 0 0 0,18-37-1 0 0,0-1 1 0 0,1 0-1 0 0,0 29 0 0 0,-1 6 58 0 0,2-30 28 0 0,13-40-32 0 0,-8 12-42 0 0,20-27 25 0 0,1 2 0 0 0,1 0 1 0 0,2 1-1 0 0,55-43 0 0 0,-76 67-23 0 0,-1 1 0 0 0,2 0 0 0 0,-1 0 0 0 0,0 1 0 0 0,1 0 0 0 0,-1 0 0 0 0,1 0 0 0 0,0 1 0 0 0,0 1 0 0 0,0-1 0 0 0,0 1 0 0 0,0 1 0 0 0,15 0 0 0 0,-22 0-10 0 0,1 0 1 0 0,-1 1 0 0 0,1-1 0 0 0,0 1 0 0 0,-1 0 0 0 0,1-1 0 0 0,-1 1-1 0 0,1 0 1 0 0,-1 0 0 0 0,0 0 0 0 0,1 0 0 0 0,-1 0 0 0 0,0 0 0 0 0,0 0-1 0 0,0 1 1 0 0,1-1 0 0 0,-1 0 0 0 0,-1 1 0 0 0,1-1 0 0 0,0 1 0 0 0,0-1-1 0 0,0 1 1 0 0,-1-1 0 0 0,1 1 0 0 0,-1-1 0 0 0,1 1 0 0 0,-1 0-1 0 0,0-1 1 0 0,0 1 0 0 0,1 0 0 0 0,-1-1 0 0 0,-1 4 0 0 0,1 2 17 0 0,0 1 1 0 0,-1-1-1 0 0,0 0 1 0 0,0 1-1 0 0,-5 12 1 0 0,4-16-14 0 0,0 0 0 0 0,0 0 1 0 0,0 0-1 0 0,0-1 1 0 0,-1 1-1 0 0,1-1 1 0 0,-1 1-1 0 0,0-1 0 0 0,0 0 1 0 0,-5 4-1 0 0,-4 3 22 0 0,-20 11 0 0 0,24-16-24 0 0,6-4-1 0 0,-16 10 54 0 0,-36 18 0 0 0,49-27-47 0 0,0 1 0 0 0,-1-2 0 0 0,1 1 0 0 0,-1-1 0 0 0,1 1 0 0 0,-1-1 0 0 0,1-1 0 0 0,-1 1 0 0 0,0-1 0 0 0,1 0 0 0 0,-1-1 0 0 0,-7 0 0 0 0,12 1-8 0 0,0-1 0 0 0,0 1 0 0 0,0 0 0 0 0,0-1 0 0 0,-1 1 1 0 0,1-1-1 0 0,0 1 0 0 0,0-1 0 0 0,0 0 0 0 0,0 1 0 0 0,1-1 0 0 0,-3-1 0 0 0,-3-4-4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10.1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252 6 12895 0 0,'-1'-6'1064'0'0,"-2"8"-600"0"0,-5 13-425 0 0,3-5 101 0 0,-9 11 8 0 0,-36 62 269 0 0,-26 45-68 0 0,29-51 72 0 0,41-67-459 0 0,0-1 0 0 0,-12 15 0 0 0,11-18-2 0 0,1-6 83 0 0,2-7-30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10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12439 0 0,'2'0'958'0'0,"5"2"-839"0"0,1-1 0 0 0,0 0 0 0 0,10-1 0 0 0,16 2 23 0 0,7 4 51 0 0,9 0 15 0 0,-1 2 1 0 0,49 15 0 0 0,-90-21-185 0 0,-5-1-9 0 0,0 0 0 0 0,0 0 0 0 0,0 0-1 0 0,0 0 1 0 0,0 0 0 0 0,4 4 0 0 0,0 0 38 0 0</inkml:trace>
  <inkml:trace contextRef="#ctx0" brushRef="#br0" timeOffset="1">23 233 11975 0 0,'0'0'923'0'0,"8"0"-551"0"0,46 1-12 0 0,-27 1-195 0 0,-1-2 1 0 0,1-1 0 0 0,-1-1-1 0 0,30-6 1 0 0,-43 5-153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10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11519 0 0,'0'1'71'0'0,"1"0"0"0"0,-1-1-1 0 0,0 1 1 0 0,1-1-1 0 0,-1 1 1 0 0,0-1 0 0 0,1 1-1 0 0,-1 0 1 0 0,1-1-1 0 0,-1 1 1 0 0,1-1 0 0 0,-1 0-1 0 0,1 1 1 0 0,-1-1-1 0 0,1 1 1 0 0,-1-1 0 0 0,1 0-1 0 0,-1 1 1 0 0,1-1-1 0 0,0 0 1 0 0,-1 0 0 0 0,1 1-1 0 0,0-1 1 0 0,-1 0-1 0 0,1 0 1 0 0,1 0 0 0 0,22 6-89 0 0,-23-6 85 0 0,12 2-1 0 0,-1-1-1 0 0,1-1 1 0 0,-1 0 0 0 0,1-1-1 0 0,20-3 1 0 0,-14 2 18 0 0,22-1 0 0 0,89 0 238 0 0,-100 1-162 0 0,-21 2-144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11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 0 11055 0 0,'0'0'1562'0'0,"1"2"-1468"0"0,3 4-55 0 0,-1 0 0 0 0,0 0 0 0 0,0 1 0 0 0,-1-1-1 0 0,0 1 1 0 0,0 0 0 0 0,0 0 0 0 0,-1 0 0 0 0,1 9-1 0 0,-2-1 47 0 0,1-1 0 0 0,-2 1 0 0 0,-3 23 0 0 0,-7 13-85 0 0,9-46 6 0 0,0 0-1 0 0,0-1 0 0 0,0 1 1 0 0,0-1-1 0 0,0 1 0 0 0,-1-1 1 0 0,0 0-1 0 0,0 0 0 0 0,0 0 1 0 0,0-1-1 0 0,-8 8 0 0 0,4-7-5 0 0</inkml:trace>
  <inkml:trace contextRef="#ctx0" brushRef="#br0" timeOffset="1">64 287 11231 0 0,'-63'28'2048'0'0,"98"-17"-1464"0"0,29-10-520 0 0,-53-1-55 0 0,-1-1-1 0 0,1 0 0 0 0,17-5 1 0 0,10-1 37 0 0,112-15 332 0 0,-120 17-260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8.3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 13823 0 0,'0'0'1062'0'0,"-2"9"-598"0"0,-4 16-312 0 0,-4 4 282 0 0,8-21-388 0 0,-6 5 67 0 0,7-11-95 0 0,0-1 0 0 0,1 1 0 0 0,-1 0 0 0 0,1-1-1 0 0,-1 1 1 0 0,1 0 0 0 0,0-1 0 0 0,-1 1 0 0 0,1 0 0 0 0,0 0 0 0 0,0-1 0 0 0,0 1 0 0 0,1 0 0 0 0,-1 0 0 0 0,1 2 0 0 0,1 3-8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11.7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48 11975 0 0,'0'0'1255'0'0,"8"3"-1095"0"0,1-2-94 0 0,0 0 0 0 0,-1 0 0 0 0,1-1-1 0 0,0-1 1 0 0,0 0 0 0 0,-1 0 0 0 0,1 0 0 0 0,9-4 0 0 0,9 0 46 0 0,164-17 456 0 0,-140 14-412 0 0,-35 5-6 0 0,0 0 1 0 0,23 0 0 0 0,-38 3-141 0 0,0 0 0 0 0,0 0 1 0 0,-1 1-1 0 0,1-1 0 0 0,0 0 0 0 0,0 1 0 0 0,-1-1 0 0 0,1 1 0 0 0,0-1 0 0 0,-1 1 0 0 0,1-1 0 0 0,0 1 0 0 0,-1 0 1 0 0,1-1-1 0 0,-1 1 0 0 0,1-1 0 0 0,-1 1 0 0 0,1 0 0 0 0,-1 0 0 0 0,0-1 0 0 0,1 1 0 0 0,-1 0 0 0 0,0 0 0 0 0,0 0 1 0 0,1-1-1 0 0,-1 2 0 0 0,4 22 133 0 0,-2 85 237 0 0,-1-18-98 0 0,4 13 32 0 0,-3-74-116 0 0,-1 1-1 0 0,-7 59 0 0 0,-3-54-185 0 0,6-28 50 0 0,-3-1 16 0 0,6-7-72 0 0,-1 1 0 0 0,1-1 0 0 0,-1 0 0 0 0,1 0 0 0 0,-1 0 0 0 0,1 1 1 0 0,-1-1-1 0 0,1 0 0 0 0,-1 0 0 0 0,1 0 0 0 0,-1 0 0 0 0,0 0 0 0 0,1 0 0 0 0,-1 0 0 0 0,1 0 0 0 0,-1 0 0 0 0,1 0 0 0 0,-1-1 0 0 0,1 1 0 0 0,-1 0 0 0 0,1 0 0 0 0,-1 0 0 0 0,1-1 0 0 0,-1 1 0 0 0,1 0 0 0 0,-2-1 0 0 0,-10-8 45 0 0,7 3-34 0 0,0 1 1 0 0,0-1 0 0 0,-5-7-1 0 0,4 2-5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12.0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5 11055 0 0,'0'0'852'0'0,"0"0"-822"0"0,0 0 0 0 0,0-1 0 0 0,0 1 0 0 0,0 0 0 0 0,0-1-1 0 0,0 1 1 0 0,0 0 0 0 0,1 0 0 0 0,-1 0 0 0 0,0-1 0 0 0,0 1 0 0 0,0 0-1 0 0,1 0 1 0 0,-1 0 0 0 0,0-1 0 0 0,0 1 0 0 0,0 0 0 0 0,1 0 0 0 0,-1 0-1 0 0,0 0 1 0 0,0 0 0 0 0,1-1 0 0 0,-1 1 0 0 0,0 0 0 0 0,0 0 0 0 0,1 0-1 0 0,-1 0 1 0 0,2 2 26 0 0,-1 1 0 0 0,0-1 0 0 0,0 1 0 0 0,0 0 0 0 0,0-1 0 0 0,0 1 0 0 0,-1 0 0 0 0,1-1 1 0 0,-1 6-1 0 0,1 31 216 0 0,-1-30-198 0 0,-1 18 51 0 0,-1-1 1 0 0,-8 38-1 0 0,-18 52 116 0 0,26-109-227 0 0,-11 35 133 0 0,-2 0 0 0 0,-2-1 0 0 0,-2-1 1 0 0,-1 0-1 0 0,-2-2 0 0 0,-39 52 0 0 0,58-86-122 0 0,0 1 1 0 0,-1-1-1 0 0,1 0 0 0 0,-1 0 0 0 0,0 0 0 0 0,0-1 1 0 0,-1 1-1 0 0,-5 3 0 0 0,10-7-22 0 0,-1 0 0 0 0,1 0-1 0 0,-1 1 1 0 0,1-1 0 0 0,-1 0 0 0 0,1 0 0 0 0,-1 0-1 0 0,1 0 1 0 0,-1 0 0 0 0,1 0 0 0 0,-1 0 0 0 0,1 0-1 0 0,-1 0 1 0 0,1 0 0 0 0,-1 0 0 0 0,1 0 0 0 0,-1 0-1 0 0,1 0 1 0 0,-1 0 0 0 0,1-1 0 0 0,-1 1 0 0 0,1 0-1 0 0,-1 0 1 0 0,1-1 0 0 0,-1 1 0 0 0,1 0 0 0 0,0-1 0 0 0,-1 1-1 0 0,1 0 1 0 0,-1-1 0 0 0,1 1 0 0 0,0-1 0 0 0,0 1-1 0 0,-1 0 1 0 0,1-1 0 0 0,0 1 0 0 0,-1-2 0 0 0,-1-5 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12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12439 0 0,'0'0'1328'0'0,"11"2"-1216"0"0,-1 0-16 0 0,-4-2-8 0 0,4 0 0 0 0,1 0-24 0 0,2 1-64 0 0,-2 1 96 0 0,0 1-32 0 0</inkml:trace>
  <inkml:trace contextRef="#ctx0" brushRef="#br0" timeOffset="1">191 370 11975 0 0,'13'16'1064'0'0,"-10"-11"-848"0"0,11-7-128 0 0,-1 0-24 0 0,-2-2-64 0 0,4-1 96 0 0,1-2-96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12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24 219 10135 0 0,'-7'50'1141'0'0,"3"-33"-890"0"0,-1 27 1 0 0,5-38-203 0 0,0 0-1 0 0,1 0 1 0 0,-1 0 0 0 0,1 0-1 0 0,0-1 1 0 0,1 1-1 0 0,0 0 1 0 0,3 8 0 0 0,-2-7-22 0 0,1-1-1 0 0,-1 1 1 0 0,1-1 0 0 0,1 0 0 0 0,-1 0 0 0 0,1-1 0 0 0,0 1 0 0 0,0-1 0 0 0,0 0 0 0 0,1 0-1 0 0,0-1 1 0 0,0 0 0 0 0,0 0 0 0 0,1 0 0 0 0,-1-1 0 0 0,1 0 0 0 0,0 0 0 0 0,-1-1 0 0 0,2 1-1 0 0,-1-2 1 0 0,12 3 0 0 0,-10-3 1 0 0,1 0-1 0 0,-1-1 1 0 0,1 0-1 0 0,0-1 1 0 0,-1 0 0 0 0,1-1-1 0 0,-1 0 1 0 0,0 0-1 0 0,1-1 1 0 0,-1 0-1 0 0,0 0 1 0 0,-1-1-1 0 0,1 0 1 0 0,0-1 0 0 0,-1 0-1 0 0,8-7 1 0 0,-6 5 27 0 0,0-1 1 0 0,9-10-1 0 0,-16 14-33 0 0,0 0 0 0 0,0 0 0 0 0,0 0-1 0 0,-1 0 1 0 0,0 0 0 0 0,1-1 0 0 0,-1 1 0 0 0,2-8-1 0 0,-1-2 16 0 0,0 1 1 0 0,-1-1-1 0 0,-1 0 0 0 0,0 0 0 0 0,-1 0 0 0 0,0 0 0 0 0,-1 1 0 0 0,-1-1 1 0 0,0 0-1 0 0,-8-25 0 0 0,5 22-2 0 0,-1 1-1 0 0,0 1 1 0 0,-1-1-1 0 0,-1 1 1 0 0,-1 0-1 0 0,0 1 1 0 0,-1 0 0 0 0,-18-20-1 0 0,25 30-17 0 0,-1 1-1 0 0,0 0 1 0 0,0 0-1 0 0,0 0 1 0 0,-1 1-1 0 0,1-1 0 0 0,0 1 1 0 0,-1 0-1 0 0,0 0 1 0 0,0 1-1 0 0,1 0 1 0 0,-1-1-1 0 0,0 1 1 0 0,0 1-1 0 0,0-1 0 0 0,0 1 1 0 0,0 0-1 0 0,0 0 1 0 0,0 0-1 0 0,0 1 1 0 0,0 0-1 0 0,-8 2 1 0 0,5-1 0 0 0,-1 1 1 0 0,1 0 0 0 0,0 0-1 0 0,1 1 1 0 0,-1 0 0 0 0,1 0-1 0 0,-1 1 1 0 0,1 0 0 0 0,0 0-1 0 0,1 0 1 0 0,-1 1 0 0 0,-7 9-1 0 0,5-3 18 0 0,1 0 0 0 0,0 1-1 0 0,0 0 1 0 0,2 1 0 0 0,-8 17-1 0 0,11-21-9 0 0,-1 1-1 0 0,1 0 0 0 0,1 0 1 0 0,0 0-1 0 0,1 0 0 0 0,0 0 1 0 0,0 20-1 0 0,2-27-13 0 0,-1 0 1 0 0,1 0-1 0 0,-1 0 1 0 0,1 0-1 0 0,1 0 1 0 0,2 8-1 0 0,5 3 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1:13.1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47 15663 0 0,'0'0'1672'0'0,"8"-8"-1608"0"0,0-2-64 0 0,0 1 0 0 0,0 1 0 0 0,0-3 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07.0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45 10711 0 0,'0'0'1547'0'0,"-3"-8"-1387"0"0,4 8-158 0 0,-1 0 0 0 0,0 0 0 0 0,0 0 0 0 0,0 0-1 0 0,0 0 1 0 0,0 0 0 0 0,0 0 0 0 0,0 0 0 0 0,1 0 0 0 0,-1 0 0 0 0,0 0 0 0 0,0 0 0 0 0,0 0-1 0 0,0 0 1 0 0,0 0 0 0 0,0 0 0 0 0,0 0 0 0 0,1 0 0 0 0,-1 0 0 0 0,0 0 0 0 0,0 0 0 0 0,0 0-1 0 0,0 0 1 0 0,0-1 0 0 0,0 1 0 0 0,0 0 0 0 0,0 0 0 0 0,0 0 0 0 0,0 0 0 0 0,0 0 0 0 0,0 0-1 0 0,1 0 1 0 0,-1 0 0 0 0,0-1 0 0 0,0 1 0 0 0,0 0 0 0 0,0 0 0 0 0,0 0 0 0 0,0 0 0 0 0,0 0-1 0 0,0 0 1 0 0,0 0 0 0 0,0-1 0 0 0,0 1 0 0 0,0 0 0 0 0,0 0 0 0 0,0 0 0 0 0,0 0 0 0 0,0 0-1 0 0,-1 0 1 0 0,1 0 0 0 0,0-1 0 0 0,-6-7 63 0 0,5 6-46 0 0,-1 1 0 0 0,1-1 0 0 0,-1 1 0 0 0,1-1 0 0 0,-1 1 0 0 0,0 0 0 0 0,0 0 0 0 0,1 0-1 0 0,-1 0 1 0 0,-3-1 0 0 0,1 1 6 0 0,-1 1-1 0 0,0-1 0 0 0,0 1 0 0 0,1 0 0 0 0,-1 0 1 0 0,0 1-1 0 0,0-1 0 0 0,1 1 0 0 0,-1 0 0 0 0,1 1 1 0 0,-1-1-1 0 0,1 1 0 0 0,-1-1 0 0 0,1 1 1 0 0,0 1-1 0 0,0-1 0 0 0,0 1 0 0 0,0-1 0 0 0,0 1 1 0 0,0 0-1 0 0,-5 6 0 0 0,4-3 1 0 0,0 1-1 0 0,0 0 1 0 0,0 0 0 0 0,1 0 0 0 0,0 0-1 0 0,1 0 1 0 0,-1 1 0 0 0,2 0-1 0 0,-1 0 1 0 0,1 0 0 0 0,-3 14 0 0 0,1 6 38 0 0,1 1 0 0 0,1 0 1 0 0,3 38-1 0 0,0-58-42 0 0,0 1-1 0 0,0-1 1 0 0,1 0 0 0 0,0 0 0 0 0,1 1 0 0 0,0-2-1 0 0,0 1 1 0 0,1 0 0 0 0,0-1 0 0 0,0 1 0 0 0,1-1 0 0 0,0 0-1 0 0,1-1 1 0 0,6 8 0 0 0,-10-13-14 0 0,1 0-1 0 0,-1 0 1 0 0,0 0-1 0 0,1-1 1 0 0,-1 1 0 0 0,1-1-1 0 0,0 0 1 0 0,-1 0 0 0 0,1 0-1 0 0,0 0 1 0 0,0 0-1 0 0,-1-1 1 0 0,1 1 0 0 0,0-1-1 0 0,0 0 1 0 0,0 0 0 0 0,0 0-1 0 0,0 0 1 0 0,0 0 0 0 0,0 0-1 0 0,0-1 1 0 0,-1 0-1 0 0,1 1 1 0 0,3-3 0 0 0,6-1 22 0 0,0-1 1 0 0,0-1 0 0 0,-1 0 0 0 0,13-9 0 0 0,-11 5 3 0 0,0 0 1 0 0,0-1 0 0 0,-1-1-1 0 0,0 0 1 0 0,-1-1 0 0 0,0 0-1 0 0,12-20 1 0 0,5-14 190 0 0,-27 46 21 0 0,-1 3-235 0 0,1-1 0 0 0,0 1-1 0 0,-1 0 1 0 0,1 0 0 0 0,0 0 0 0 0,0-1-1 0 0,0 1 1 0 0,0 0 0 0 0,1-1-1 0 0,1 3 1 0 0,4 5 11 0 0,12 20 70 0 0,-17-28 0 0 0,0 1 7 0 0,2 4-79 0 0,1-1 0 0 0,0 0 0 0 0,0 0-1 0 0,0-1 1 0 0,1 0 0 0 0,0 0 0 0 0,8 5 0 0 0,-11-8-22 0 0,0 1 0 0 0,1-1 0 0 0,-1 0 0 0 0,0 0 0 0 0,1-1 0 0 0,-1 1 0 0 0,1-1 0 0 0,-1 1-1 0 0,1-1 1 0 0,-1 0 0 0 0,1-1 0 0 0,-1 1 0 0 0,1 0 0 0 0,-1-1 0 0 0,0 0 0 0 0,1 0 0 0 0,5-3 0 0 0,-3 2 11 0 0,-1-1-1 0 0,-1 0 1 0 0,1 0 0 0 0,0-1-1 0 0,-1 0 1 0 0,0 0-1 0 0,1 0 1 0 0,-1 0 0 0 0,-1 0-1 0 0,1-1 1 0 0,-1 0 0 0 0,0 0-1 0 0,0 0 1 0 0,0 0-1 0 0,3-11 1 0 0,-2 6 11 0 0,0 0 1 0 0,-1-1-1 0 0,-1 0 0 0 0,0 0 0 0 0,0 0 1 0 0,-1 0-1 0 0,0-17 0 0 0,-2 20-12 0 0,0-1 1 0 0,0 1-1 0 0,-1 0 0 0 0,0 0 0 0 0,-1 0 0 0 0,0 1 0 0 0,0-1 0 0 0,0 0 1 0 0,-8-11-1 0 0,4 9 20 0 0,0 0 0 0 0,0 1 0 0 0,-1 0-1 0 0,-1 0 1 0 0,1 1 0 0 0,-11-8 0 0 0,16 14-21 0 0,0 0 0 0 0,0 1 0 0 0,0-1 0 0 0,-1 1 0 0 0,1 0 0 0 0,0 0 0 0 0,-1 0 0 0 0,1 0 0 0 0,0 1 0 0 0,-1-1 0 0 0,1 1 0 0 0,-1 0 0 0 0,1 0 0 0 0,-1 0 0 0 0,1 0 0 0 0,-1 1 0 0 0,1 0 0 0 0,-1-1 0 0 0,1 1 0 0 0,0 0 0 0 0,0 1 0 0 0,-4 0 0 0 0,5-1 0 0 0,-1 1-1 0 0,0-1 0 0 0,1 0 0 0 0,-1 1 0 0 0,1-1 0 0 0,0 1 0 0 0,0 0 0 0 0,-1 0 0 0 0,1 0 0 0 0,0 0 0 0 0,0 0 0 0 0,1 0 0 0 0,-1 0 0 0 0,0 1 0 0 0,1-1 0 0 0,0 1 1 0 0,-1-1-1 0 0,1 1 0 0 0,0-1 0 0 0,0 1 0 0 0,0 0 0 0 0,1 0 0 0 0,-1-1 0 0 0,1 1 0 0 0,-1 0 0 0 0,1 0 0 0 0,0 3 0 0 0,2 2-5 0 0,2 0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07.4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 10591 0 0,'0'0'819'0'0,"-13"11"98"0"0,10-3-835 0 0,1 0 0 0 0,-1 0 0 0 0,2 1-1 0 0,-1-1 1 0 0,1 0 0 0 0,0 1 0 0 0,1-1 0 0 0,0 10-1 0 0,1-11-52 0 0,-1 1 0 0 0,2-1 0 0 0,-1 1 0 0 0,1-1 0 0 0,0 0-1 0 0,0 0 1 0 0,1 0 0 0 0,0 0 0 0 0,5 8 0 0 0,-2-5 16 0 0,0 0 0 0 0,1 0 1 0 0,0-1-1 0 0,0 0 0 0 0,11 9 0 0 0,35 21 211 0 0,-33-23-144 0 0,3 3 80 0 0,-23-19-186 0 0,1 1-1 0 0,-1-1 1 0 0,0 1-1 0 0,1-1 0 0 0,-1 0 1 0 0,0 1-1 0 0,1-1 1 0 0,-1 1-1 0 0,0-1 1 0 0,1 1-1 0 0,-1-1 0 0 0,0 1 1 0 0,0-1-1 0 0,0 1 1 0 0,1-1-1 0 0,-1 1 1 0 0,0 0-1 0 0,0 1 9 0 0,2 6 66 0 0,-5 0 16 0 0,-6 2-33 0 0,0 0-1 0 0,0 0 0 0 0,-1-1 0 0 0,0 0 0 0 0,-1-1 1 0 0,1 0-1 0 0,-2-1 0 0 0,-11 6 0 0 0,18-11-43 0 0,1 0 1 0 0,-1 0-1 0 0,0 0 0 0 0,0-1 0 0 0,0 0 0 0 0,1 0 0 0 0,-7 0 1 0 0,-12 3 16 0 0,21-4 30 0 0,-3-2 94 0 0,4 1-80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07.8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219 0 13359 0 0,'0'0'1752'0'0,"-5"3"-1465"0"0,-31 30-29 0 0,17-16-189 0 0,-21 23 0 0 0,37-37-62 0 0,-59 74 122 0 0,53-64-97 0 0,1 0 1 0 0,0 0-1 0 0,1 0 1 0 0,-8 22 0 0 0,14-31-22 0 0,-1 0 1 0 0,1-1 0 0 0,0 1 0 0 0,1 0-1 0 0,-1 0 1 0 0,1 1 0 0 0,-1-1 0 0 0,1 0-1 0 0,0 0 1 0 0,1 0 0 0 0,-1 0 0 0 0,1 0-1 0 0,0 0 1 0 0,0 0 0 0 0,0 0 0 0 0,0-1-1 0 0,1 1 1 0 0,-1 0 0 0 0,1 0 0 0 0,0-1-1 0 0,0 1 1 0 0,1-1 0 0 0,-1 0 0 0 0,1 0-1 0 0,-1 0 1 0 0,1 0 0 0 0,0 0 0 0 0,0 0-1 0 0,0-1 1 0 0,1 1 0 0 0,3 1 0 0 0,2 2 30 0 0,1-1 0 0 0,0-1 0 0 0,0 0 0 0 0,0 0 0 0 0,0 0 1 0 0,0-2-1 0 0,1 1 0 0 0,0-1 0 0 0,-1-1 0 0 0,13 1 1 0 0,-18-2-13 0 0,1 1 0 0 0,-1 0 0 0 0,0 1 0 0 0,0-1 0 0 0,0 1 0 0 0,0 0 0 0 0,9 5 0 0 0,0 2 103 0 0,-4-4-120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08.6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23 10135 0 0,'0'0'1368'0'0,"-3"8"-1200"0"0,0 2-66 0 0,1 1-1 0 0,0-1 1 0 0,0 1-1 0 0,1 16 0 0 0,0-5 72 0 0,-3 43 39 0 0,11 124 0 0 0,-6-180-177 0 0,0 0-1 0 0,1 1 1 0 0,0-1-1 0 0,1 0 1 0 0,0 0-1 0 0,0 0 1 0 0,1 0-1 0 0,8 13 1 0 0,-10-19-19 0 0,0 0 0 0 0,0 0 1 0 0,0 0-1 0 0,0 0 0 0 0,1-1 1 0 0,-1 1-1 0 0,1-1 1 0 0,0 1-1 0 0,0-1 0 0 0,0 0 1 0 0,0 0-1 0 0,0-1 0 0 0,0 1 1 0 0,1-1-1 0 0,-1 1 1 0 0,0-1-1 0 0,1 0 0 0 0,-1 0 1 0 0,1-1-1 0 0,0 1 0 0 0,-1-1 1 0 0,1 0-1 0 0,-1 1 1 0 0,1-2-1 0 0,5 0 0 0 0,0-1 15 0 0,0-1-1 0 0,0 0 1 0 0,0 0-1 0 0,-1-1 1 0 0,0 0 0 0 0,0-1-1 0 0,0 0 1 0 0,0 0-1 0 0,-1-1 1 0 0,9-8-1 0 0,-6 6 11 0 0,-2-2 0 0 0,1 1 0 0 0,-1-1 0 0 0,-1-1 0 0 0,0 1 0 0 0,-1-1 0 0 0,1 0 0 0 0,7-22 0 0 0,-8 15 17 0 0,-1 1-1 0 0,0-1 1 0 0,-1 0 0 0 0,-1-1-1 0 0,1-26 1 0 0,-3 13 12 0 0,-1-1 80 0 0,2-1 0 0 0,12-59 0 0 0,-14 92-140 0 0,0 0 0 0 0,1 0-1 0 0,-1-1 1 0 0,0 1 0 0 0,1 0 0 0 0,-1 0 0 0 0,1 0 0 0 0,-1 0-1 0 0,1 0 1 0 0,0 0 0 0 0,-1 0 0 0 0,2-1 0 0 0,-1 2-4 0 0,-1-1 1 0 0,0 1-1 0 0,0 0 0 0 0,1 0 1 0 0,-1 0-1 0 0,0 0 1 0 0,0 0-1 0 0,1 0 1 0 0,-1 0-1 0 0,0 0 1 0 0,1 0-1 0 0,-1 0 1 0 0,0 0-1 0 0,0 0 0 0 0,1 0 1 0 0,-1 0-1 0 0,0 0 1 0 0,1 0-1 0 0,-1 0 1 0 0,0 0-1 0 0,0 0 1 0 0,1 0-1 0 0,-1 0 1 0 0,0 0-1 0 0,0 1 0 0 0,1-1 1 0 0,-1 0-1 0 0,0 0 1 0 0,0 0-1 0 0,0 0 1 0 0,1 1-1 0 0,-1-1 1 0 0,2 2 8 0 0,-1 0 0 0 0,0 0 0 0 0,1 0 0 0 0,-1 0 0 0 0,0 0 0 0 0,0 1 0 0 0,0-1 0 0 0,-1 0 0 0 0,1 0 0 0 0,1 5 1 0 0,1 21 60 0 0,-1-1 0 0 0,-2 1 0 0 0,-4 45 0 0 0,1-11 22 0 0,-5 25 71 0 0,3-52-82 0 0,2 25 58 0 0,3-53-120 0 0,0-1 0 0 0,1 1 1 0 0,0-1-1 0 0,0 1 0 0 0,0-1 0 0 0,1 1 1 0 0,2 5-1 0 0,-4-11-19 0 0,1-1-1 0 0,-1 1 1 0 0,0-1-1 0 0,0 0 1 0 0,0 1-1 0 0,0-1 1 0 0,0 1 0 0 0,1-1-1 0 0,-1 0 1 0 0,0 1-1 0 0,0-1 1 0 0,1 1 0 0 0,-1-1-1 0 0,0 0 1 0 0,1 1-1 0 0,-1-1 1 0 0,0 0 0 0 0,1 0-1 0 0,-1 1 1 0 0,0-1-1 0 0,1 0 1 0 0,-1 0 0 0 0,1 0-1 0 0,-1 1 1 0 0,0-1-1 0 0,1 0 1 0 0,-1 0-1 0 0,1 0 1 0 0,0 0 0 0 0,10-9 25 0 0,-3 2-105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09.0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 13359 0 0,'0'0'1027'0'0,"2"8"-630"0"0,-1 4-270 0 0,-1-1 0 0 0,0 1 0 0 0,-1 0 0 0 0,0-1 0 0 0,0 1-1 0 0,-5 15 1 0 0,2-8 37 0 0,4-15-122 0 0,-1 1-1 0 0,0 0 0 0 0,0-1 0 0 0,0 0 0 0 0,-4 9 0 0 0,0-7-84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8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11975 0 0,'0'1'1244'0'0,"-1"0"-1221"0"0,1 1-1 0 0,0-1 1 0 0,0 0 0 0 0,0 1-1 0 0,0-1 1 0 0,0 0-1 0 0,0 1 1 0 0,0-1 0 0 0,0 1-1 0 0,1-1 1 0 0,-1 0-1 0 0,0 0 1 0 0,1 1-1 0 0,-1-1 1 0 0,1 0 0 0 0,1 2-1 0 0,0 3 78 0 0,6 27 92 0 0,-2-1 0 0 0,-1 1 0 0 0,0 36 0 0 0,-5-69-190 0 0,1 69 274 0 0,-3-1 1 0 0,-17 115 0 0 0,16-158-50 0 0,1 39 0 0 0,2-62 117 0 0,-5-23-224 0 0,4 5-83 0 0,0-1 1 0 0,2 1 0 0 0,0 0-1 0 0,0 0 1 0 0,2 0 0 0 0,0 0-1 0 0,1 0 1 0 0,0 1 0 0 0,1-1-1 0 0,1 1 1 0 0,1 0 0 0 0,0 1 0 0 0,1-1-1 0 0,14-19 1 0 0,-19 30-14 0 0,-3 2-18 0 0,1 1 0 0 0,0 0 0 0 0,0-1 0 0 0,0 1 0 0 0,0 0-1 0 0,1 0 1 0 0,-1 0 0 0 0,0 0 0 0 0,0 0 0 0 0,1 0 0 0 0,-1 0 0 0 0,0 0 0 0 0,3-1 0 0 0,-2 1 2 0 0,1-1 0 0 0,-1 1 0 0 0,1 0 0 0 0,-1 0 0 0 0,1 0 0 0 0,0 0 0 0 0,0 0 0 0 0,-1 0 0 0 0,5 0 0 0 0,2 1 26 0 0,-1 0-1 0 0,0 0 1 0 0,11 3-1 0 0,-17-3-27 0 0,-1 0-1 0 0,0 1 0 0 0,0-1 0 0 0,1 0 1 0 0,-1 1-1 0 0,0-1 0 0 0,0 1 0 0 0,0 0 1 0 0,0-1-1 0 0,1 1 0 0 0,-1 0 0 0 0,0-1 1 0 0,0 1-1 0 0,0 0 0 0 0,0 0 1 0 0,-1 0-1 0 0,1 0 0 0 0,0 0 0 0 0,0 0 1 0 0,0 0-1 0 0,-1 0 0 0 0,1 1 0 0 0,-1-1 1 0 0,1 0-1 0 0,-1 0 0 0 0,1 0 0 0 0,-1 1 1 0 0,1 1-1 0 0,-1 0 4 0 0,0-1 0 0 0,0 0 0 0 0,0 1 0 0 0,0-1 0 0 0,0 1 0 0 0,0-1 0 0 0,-1 0-1 0 0,1 1 1 0 0,-1-1 0 0 0,1 0 0 0 0,-1 1 0 0 0,0-1 0 0 0,0 0 0 0 0,-2 3 0 0 0,-4 4 17 0 0,-1-1 1 0 0,1 0-1 0 0,-2 0 1 0 0,1 0-1 0 0,-1-1 1 0 0,0 0-1 0 0,-1-1 0 0 0,1 0 1 0 0,-12 5-1 0 0,8-5 7 0 0,2 1-1 0 0,-1 0 0 0 0,1 1 1 0 0,0 0-1 0 0,-17 17 1 0 0,23-19-11 0 0,5-5-18 0 0,-1 0 0 0 0,0 0 1 0 0,1 0-1 0 0,0-1 0 0 0,-1 1 0 0 0,1 0 0 0 0,-1 0 0 0 0,1 0 0 0 0,0 0 0 0 0,0 0 1 0 0,0 0-1 0 0,-1 0 0 0 0,1 0 0 0 0,0 0 0 0 0,0 1 0 0 0,0-1 0 0 0,1 0 0 0 0,-1 0 0 0 0,0 0 1 0 0,0 0-1 0 0,1 0 0 0 0,-1 0 0 0 0,0-1 0 0 0,1 3 0 0 0,0-2 4 0 0,0 1 0 0 0,0-1-1 0 0,0 1 1 0 0,0-1 0 0 0,0 1 0 0 0,0-1-1 0 0,0 1 1 0 0,1-1 0 0 0,-1 0-1 0 0,2 2 1 0 0,2-1 6 0 0,-1 1 0 0 0,0-1 0 0 0,1 0 0 0 0,0 0 0 0 0,8 3 1 0 0,-2-2 18 0 0,-2 0 10 0 0,0-1 0 0 0,0 0 0 0 0,1-1 1 0 0,-1 0-1 0 0,0 0 0 0 0,0-1 1 0 0,13-1-1 0 0,-20 1-43 0 0,29 0 54 0 0,-28 0-46 0 0,12-4 48 0 0,3-4 14 0 0,-12 3-58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09.4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11975 0 0,'0'0'1414'0'0,"0"1"-1324"0"0,25 99 424 0 0,-9-32-356 0 0,-5-26-75 0 0,1 7 33 0 0,2 0 1 0 0,22 49-1 0 0,-33-93-92 0 0,-1-1 0 0 0,1 1 0 0 0,0-1 0 0 0,-1 0 0 0 0,2 0 0 0 0,-1 0 0 0 0,1 0 0 0 0,-1-1 0 0 0,5 4 0 0 0,-5-5-8 0 0,-1 0 1 0 0,0-1 0 0 0,0 0 0 0 0,1 1 0 0 0,-1-1 0 0 0,1 0 0 0 0,-1 0 0 0 0,1 0-1 0 0,0 0 1 0 0,-1-1 0 0 0,1 1 0 0 0,0-1 0 0 0,-1 1 0 0 0,1-1 0 0 0,0 0 0 0 0,0 0 0 0 0,-1-1-1 0 0,5 1 1 0 0,-5-1-7 0 0,0 0-1 0 0,0 0 0 0 0,0 0 1 0 0,0 0-1 0 0,0 0 0 0 0,0-1 1 0 0,-1 1-1 0 0,1-1 0 0 0,0 1 1 0 0,-1-1-1 0 0,1 1 0 0 0,-1-1 1 0 0,1 0-1 0 0,-1 0 1 0 0,2-3-1 0 0,15-33 117 0 0,-16 32-114 0 0,4-10 35 0 0,-1 0-1 0 0,-1-1 0 0 0,0 1 1 0 0,1-24-1 0 0,0-68 146 0 0,-4 56-77 0 0,-3 17-9 0 0,1 30-81 0 0,0 0 0 0 0,1 0-1 0 0,0 0 1 0 0,0-1-1 0 0,0 1 1 0 0,0 0 0 0 0,1 0-1 0 0,1-7 1 0 0,2 5 2 0 0,3 2 39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09.8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0 11055 0 0,'0'0'1168'0'0,"2"1"-1018"0"0,27 13 239 0 0,-12-7-72 0 0,19 12 1 0 0,-34-17-297 0 0,1 0 1 0 0,0 1 0 0 0,-1-1 0 0 0,0 1 0 0 0,1-1 0 0 0,-1 1 0 0 0,0 0-1 0 0,0 0 1 0 0,-1 0 0 0 0,1 0 0 0 0,1 4 0 0 0,11 38 150 0 0,-11-35-134 0 0,-2 1-1 0 0,1-1 1 0 0,-2 1-1 0 0,1 0 1 0 0,-1-1-1 0 0,-2 14 1 0 0,-15 63 172 0 0,9-48-115 0 0,3-18-17 0 0,-1 0-1 0 0,0 0 1 0 0,-2 0-1 0 0,0-1 1 0 0,-1 0-1 0 0,-2-1 0 0 0,0 0 1 0 0,0 0-1 0 0,-2-1 1 0 0,-23 26-1 0 0,33-41-51 0 0,1 0 0 0 0,-1-1 1 0 0,0 1-1 0 0,0-1 0 0 0,0 1 0 0 0,0-1 0 0 0,0 0 0 0 0,0 0 0 0 0,-1 0 0 0 0,1-1 0 0 0,-1 1 0 0 0,1-1 0 0 0,-1 0 0 0 0,0 0 1 0 0,-5 1-1 0 0,9-2-29 0 0,0 0 1 0 0,0 0 0 0 0,0 0 0 0 0,0 0-1 0 0,0 0 1 0 0,0 0 0 0 0,0 0 0 0 0,0 0-1 0 0,0 0 1 0 0,0 0 0 0 0,0 0 0 0 0,0 0 0 0 0,0 0-1 0 0,0 0 1 0 0,0-1 0 0 0,0 1 0 0 0,0 0-1 0 0,0 0 1 0 0,0 0 0 0 0,0 0 0 0 0,0 0-1 0 0,0 0 1 0 0,0 0 0 0 0,0 0 0 0 0,0 0-1 0 0,0 0 1 0 0,0 0 0 0 0,0 0 0 0 0,0 0-1 0 0,0 0 1 0 0,0 0 0 0 0,0 0 0 0 0,0 0 0 0 0,0 0-1 0 0,0 0 1 0 0,0 0 0 0 0,0 0 0 0 0,0-1-1 0 0,0 1 1 0 0,0 0 0 0 0,0 0 0 0 0,-1 0-1 0 0,1 0 1 0 0,0 0 0 0 0,0 0 0 0 0,0 0-1 0 0,0 0 1 0 0,0 0 0 0 0,0 0 0 0 0,0 0-1 0 0,0 0 1 0 0,0 0 0 0 0,0 0 0 0 0,0 0 0 0 0,0 0-1 0 0,0 0 1 0 0,0 0 0 0 0,0 0 0 0 0,5-9-120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0.2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11975 0 0,'0'0'1404'0'0,"1"1"-1296"0"0,6 2-32 0 0,0-1 0 0 0,0 1 0 0 0,0-2 0 0 0,1 1 0 0 0,-1-1 0 0 0,0 0 0 0 0,1 0 0 0 0,8-1 0 0 0,11 1 64 0 0,6 2 86 0 0,55-3-1 0 0,-75-2-188 0 0,17 0 99 0 0,-29 2-58 0 0,1 1-12 0 0,3 4-2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0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21 11055 0 0,'0'0'1383'0'0,"2"1"-1294"0"0,14 2 89 0 0,1 0 0 0 0,-1-1 1 0 0,1-1-1 0 0,-1 0 0 0 0,1-1 0 0 0,19-3 0 0 0,123-22 226 0 0,-133 22-335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1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8751 0 0,'0'0'1144'0'0,"9"14"-776"0"0,-7-12-321 0 0,1 1-1 0 0,-1-1 0 0 0,0 0 0 0 0,1 0 0 0 0,-1 0 1 0 0,1 0-1 0 0,0-1 0 0 0,-1 1 0 0 0,1-1 0 0 0,0 1 1 0 0,0-1-1 0 0,0 0 0 0 0,0 0 0 0 0,0-1 1 0 0,0 1-1 0 0,7 0 0 0 0,5 0 66 0 0,0-1 1 0 0,22-2-1 0 0,10 0 191 0 0,12 2 302 0 0,102-12 1 0 0,-119 7-441 0 0,16 0 100 0 0,1 2 0 0 0,1 3 1 0 0,-1 3-1 0 0,76 12 0 0 0,12 7 196 0 0,25 5-34 0 0,-27-2-70 0 0,44 8 108 0 0,20 0-43 0 0,-48-8-106 0 0,-54-7 127 0 0,216 9 0 0 0,-313-27-431 0 0,69 3 203 0 0,-69-2-169 0 0,1 0 1 0 0,-1 1 0 0 0,0 0-1 0 0,0 1 1 0 0,15 6-1 0 0,-9 0 280 0 0,-19-13-316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2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40 7367 0 0,'0'0'568'0'0,"-1"-1"-373"0"0,-2-2-158 0 0,2 2 41 0 0,1 1-55 0 0,0-1 0 0 0,-1 1-1 0 0,1 0 1 0 0,0 0 0 0 0,-1-1 0 0 0,1 1 0 0 0,0 0 0 0 0,-1-1 0 0 0,1 1 0 0 0,0 0 0 0 0,-1-1 0 0 0,1 1 0 0 0,0 0-1 0 0,0-1 1 0 0,0 1 0 0 0,-1 0 0 0 0,1-1 0 0 0,0 1 0 0 0,0-1 0 0 0,0 1 0 0 0,0-1 0 0 0,-1-1 729 0 0,0 10-494 0 0,-2 116 414 0 0,2-94-448 0 0,1 0 0 0 0,6 52 0 0 0,-4-66-135 0 0,1-1 1 0 0,1 1-1 0 0,0-1 0 0 0,1 0 0 0 0,0 0 0 0 0,16 26 0 0 0,-18-34-57 0 0,2-1 0 0 0,-1-1 0 0 0,1 1 0 0 0,0 0 0 0 0,0-1 0 0 0,0 0 0 0 0,12 8 0 0 0,-14-11-15 0 0,0 0-1 0 0,0 0 1 0 0,1-1-1 0 0,-1 1 1 0 0,0-1-1 0 0,1 1 0 0 0,-1-1 1 0 0,1 0-1 0 0,0 0 1 0 0,-1-1-1 0 0,1 1 1 0 0,0-1-1 0 0,-1 0 1 0 0,1 0-1 0 0,0 0 0 0 0,-1 0 1 0 0,5-1-1 0 0,-2-1 24 0 0,0 0 0 0 0,-1-1 0 0 0,1 1-1 0 0,-1-1 1 0 0,1 0 0 0 0,-1-1 0 0 0,0 1-1 0 0,-1-1 1 0 0,1 0 0 0 0,0 0-1 0 0,-1 0 1 0 0,0-1 0 0 0,0 1 0 0 0,-1-1-1 0 0,6-9 1 0 0,3-8-29 0 0,0 0 0 0 0,12-37 0 0 0,-18 44 72 0 0,5-15 9 0 0,-2 1-1 0 0,0-1 0 0 0,-2 0 1 0 0,-1-1-1 0 0,2-33 0 0 0,-8 54-34 0 0,0 0-1 0 0,0 0 1 0 0,-1 0-1 0 0,0 0 1 0 0,-1 0-1 0 0,0 0 0 0 0,0 0 1 0 0,-6-12-1 0 0,12 34 82 0 0,0 1 0 0 0,-2-1 0 0 0,1 0 0 0 0,-2 1 0 0 0,0 0 0 0 0,0 14 0 0 0,1 5-120 0 0,-1 20 115 0 0,-6 71 0 0 0,1-47 41 0 0,3-14-48 0 0,0-56-97 0 0,1-5-24 0 0,-1 0 1 0 0,1 0 0 0 0,0 1 0 0 0,0-1 0 0 0,0 0 0 0 0,0 0 0 0 0,0 1 0 0 0,0-1 0 0 0,1 0-1 0 0,-1 0 1 0 0,0 1 0 0 0,1-1 0 0 0,-1 0 0 0 0,1 0 0 0 0,-1 0 0 0 0,1 1 0 0 0,-1-1-1 0 0,1 0 1 0 0,1 1 0 0 0,-2-2-1 0 0,1 1-1 0 0,-1-1 0 0 0,1 1 1 0 0,-1-1-1 0 0,1 1 1 0 0,0-1-1 0 0,-1 1 1 0 0,1-1-1 0 0,-1 1 0 0 0,1-1 1 0 0,0 0-1 0 0,0 0 1 0 0,-1 1-1 0 0,1-1 0 0 0,0 0 1 0 0,0 0-1 0 0,-1 0 1 0 0,1 0-1 0 0,0 0 0 0 0,0 0 1 0 0,-1 0-1 0 0,1 0 1 0 0,0 0-1 0 0,0 0 0 0 0,-1 0 1 0 0,1 0-1 0 0,0 0 1 0 0,-1-1-1 0 0,1 1 0 0 0,0 0 1 0 0,0-1-1 0 0,-1 1 1 0 0,1 0-1 0 0,-1-1 1 0 0,1 1-1 0 0,0-1 0 0 0,3-2-4 0 0,0 1-1 0 0,-1-1 0 0 0,1 0 1 0 0,4-5-1 0 0,0-1 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2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56 13359 0 0,'0'0'1027'0'0,"2"0"-670"0"0,44-14-36 0 0,-6 3-91 0 0,-27 7-138 0 0,4-3 27 0 0,1 2 0 0 0,34-8 0 0 0,-45 13-92 0 0,0-1 1 0 0,0 1-1 0 0,0 0 1 0 0,0 0-1 0 0,0 1 0 0 0,0 0 1 0 0,0 0-1 0 0,0 0 0 0 0,0 1 1 0 0,-1 0-1 0 0,14 6 0 0 0,-11-2 48 0 0,-1-3-22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2.9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8751 0 0,'4'10'258'0'0,"0"1"0"0"0,0-1 0 0 0,-1 1-1 0 0,0 0 1 0 0,-1 0 0 0 0,-1 1 0 0 0,1-1 0 0 0,-2 18-1 0 0,-4 15-24 0 0,-1 19 64 0 0,5-57-227 0 0,1 1 1 0 0,-1 0 0 0 0,1 0-1 0 0,0 0 1 0 0,1 0 0 0 0,3 11-1 0 0,4-1-46 0 0,4 1-24 0 0,-2-9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3.3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4 8751 0 0,'0'0'674'0'0,"-15"4"396"0"0,13 7-890 0 0,0 0 0 0 0,0 1 0 0 0,0 19 0 0 0,5 12 69 0 0,2-1 1 0 0,17 73-1 0 0,-19-100-205 0 0,0-3 24 0 0,1 0 0 0 0,0 0 0 0 0,1 0 0 0 0,0-1 0 0 0,1 0 0 0 0,0 0 0 0 0,1 0 0 0 0,0-1 0 0 0,9 10 0 0 0,-15-19-50 0 0,0 0-1 0 0,0 0 1 0 0,0 0 0 0 0,0 0-1 0 0,0 0 1 0 0,0 0-1 0 0,1 0 1 0 0,-1 0-1 0 0,0 0 1 0 0,0 0-1 0 0,1-1 1 0 0,-1 1 0 0 0,0 0-1 0 0,1-1 1 0 0,-1 1-1 0 0,1-1 1 0 0,-1 0-1 0 0,1 0 1 0 0,-1 1-1 0 0,1-1 1 0 0,-1 0 0 0 0,1 0-1 0 0,-1 0 1 0 0,1 0-1 0 0,-1-1 1 0 0,1 1-1 0 0,1-1 1 0 0,0 0 10 0 0,0-1-1 0 0,0 1 1 0 0,0-1-1 0 0,0 0 1 0 0,-1 0-1 0 0,1-1 1 0 0,-1 1 0 0 0,1 0-1 0 0,-1-1 1 0 0,0 1-1 0 0,3-6 1 0 0,10-15 88 0 0,-2-1 0 0 0,-1-1 0 0 0,-1 0 0 0 0,12-41 0 0 0,-19 54-79 0 0,3-8 32 0 0,1 0 48 0 0,6-31 1 0 0,11-67 530 0 0,-23 110-584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3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10591 0 0,'0'0'819'0'0,"8"16"-424"0"0,-4 6-241 0 0,-2 0 0 0 0,0 1 1 0 0,-2 28-1 0 0,-10 70 208 0 0,2-34-180 0 0,8-81-172 0 0,-4 95 157 0 0,5-85-90 0 0,0 0 0 0 0,1 0-1 0 0,0 0 1 0 0,6 18 0 0 0,-8-33-69 0 0,1-1 0 0 0,-1 1 0 0 0,0 0 0 0 0,0-1 0 0 0,0 1 0 0 0,1-1 0 0 0,-1 1 0 0 0,0-1 0 0 0,1 1 0 0 0,-1-1-1 0 0,0 1 1 0 0,1-1 0 0 0,-1 1 0 0 0,1-1 0 0 0,-1 0 0 0 0,0 1 0 0 0,1-1 0 0 0,-1 0 0 0 0,1 1 0 0 0,-1-1 0 0 0,1 0 0 0 0,0 0 0 0 0,-1 1 0 0 0,1-1-1 0 0,-1 0 1 0 0,1 0 0 0 0,-1 0 0 0 0,1 0 0 0 0,0 0 0 0 0,-1 0 0 0 0,1 0 0 0 0,-1 0 0 0 0,1 0 0 0 0,0 0 0 0 0,-1 0 0 0 0,2 0 0 0 0,5-5 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9.4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7 13359 0 0,'0'0'1027'0'0,"1"0"-670"0"0,10-2-345 0 0,-3 1 86 0 0,1-1 0 0 0,-1 1 0 0 0,17 1 1 0 0,-22 0-77 0 0,-1 0 0 0 0,1 0 0 0 0,-1 1 1 0 0,1 0-1 0 0,0-1 0 0 0,-1 1 1 0 0,0 0-1 0 0,1 0 0 0 0,-1 0 0 0 0,1 1 1 0 0,-1-1-1 0 0,0 0 0 0 0,0 1 0 0 0,0 0 1 0 0,0-1-1 0 0,0 1 0 0 0,2 3 1 0 0,-1-1-11 0 0,-1-1 1 0 0,0 0 0 0 0,0 1 0 0 0,0 0 0 0 0,-1-1-1 0 0,1 1 1 0 0,-1 0 0 0 0,0 0 0 0 0,0 0 0 0 0,0 0-1 0 0,-1 0 1 0 0,1 0 0 0 0,-1 0 0 0 0,0 0 0 0 0,0 0-1 0 0,-1 0 1 0 0,1 0 0 0 0,-1 0 0 0 0,0 0 0 0 0,0 0-1 0 0,0 0 1 0 0,-2 4 0 0 0,-1 2 22 0 0,0-1 0 0 0,-1 0 0 0 0,0 0-1 0 0,0-1 1 0 0,-1 0 0 0 0,0 0 0 0 0,-12 13 0 0 0,11-14 2 0 0,4-3 33 0 0,-2 0 0 0 0,1 0-1 0 0,0 0 1 0 0,-1 0 0 0 0,1-1-1 0 0,-1 1 1 0 0,-9 4 0 0 0,12-8-64 0 0,3 0-54 0 0,12-4 34 0 0,3-2 30 0 0,-9 4 23 0 0,14-1 72 0 0,-10 2-19 0 0,12-1 20 0 0,-18 2-29 0 0,1 2-69 0 0,7 3 79 0 0,-12-4-84 0 0,1 0 1 0 0,-1 0-1 0 0,1 0 1 0 0,-1 0 0 0 0,0 1-1 0 0,0-1 1 0 0,0 0 0 0 0,0 0-1 0 0,1 1 1 0 0,-2-1-1 0 0,1 1 1 0 0,0-1 0 0 0,0 1-1 0 0,0-1 1 0 0,-1 1 0 0 0,1-1-1 0 0,0 4 1 0 0,-1-4-5 0 0,1 0 0 0 0,-1 0 1 0 0,1 0-1 0 0,-1 1 0 0 0,0-1 1 0 0,0 0-1 0 0,0 0 0 0 0,0 1 0 0 0,0-1 1 0 0,0 0-1 0 0,0 0 0 0 0,0 1 1 0 0,0-1-1 0 0,-1 0 0 0 0,1 0 0 0 0,-1 0 1 0 0,1 0-1 0 0,0 1 0 0 0,-1-1 1 0 0,0 0-1 0 0,1 0 0 0 0,-1 0 1 0 0,0 0-1 0 0,1 0 0 0 0,-3 1 0 0 0,-1 3 42 0 0,-3 7 4 0 0,0-1 0 0 0,-1 0 1 0 0,-1-1-1 0 0,0 0 0 0 0,-11 10 0 0 0,14-15-19 0 0,-1 0-1 0 0,0 0 1 0 0,0 0-1 0 0,0-1 1 0 0,0 0-1 0 0,-1 0 0 0 0,0-1 1 0 0,0 0-1 0 0,0 0 1 0 0,-9 1-1 0 0,15-4 36 0 0,-2-6-54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4.1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12 10591 0 0,'0'0'1570'0'0,"0"2"-1460"0"0,-11 37 349 0 0,8-30-376 0 0,0 0-1 0 0,1 0 1 0 0,0 0 0 0 0,-1 13-1 0 0,1 9-34 0 0,0 39 72 0 0,2-63-98 0 0,1 1 1 0 0,0 0 0 0 0,1-1 0 0 0,-1 1-1 0 0,1-1 1 0 0,1 0 0 0 0,3 8 0 0 0,-6-14-24 0 0,4 7 32 0 0,0 0 0 0 0,0-1 0 0 0,1 1 0 0 0,6 8 0 0 0,-9-14-20 0 0,-1-1 0 0 0,1 1 0 0 0,0-1 0 0 0,-1 1 0 0 0,1-1 0 0 0,0 1 0 0 0,0-1 0 0 0,0 0 0 0 0,0 0 0 0 0,0 0 0 0 0,0 0 0 0 0,0 0 0 0 0,0-1 0 0 0,0 1 0 0 0,1-1 0 0 0,-1 1 0 0 0,0-1 0 0 0,0 0 0 0 0,1 0 0 0 0,-1 0 0 0 0,4 0 0 0 0,-1-1 9 0 0,-1 0 0 0 0,1 0 0 0 0,0-1 0 0 0,-1 1 1 0 0,1-1-1 0 0,-1 0 0 0 0,0 0 0 0 0,0 0 0 0 0,0-1 1 0 0,0 0-1 0 0,5-3 0 0 0,-3 0-1 0 0,0 0 1 0 0,0-1-1 0 0,-1 1 0 0 0,1-1 1 0 0,7-13-1 0 0,-4 2 61 0 0,-1 0 0 0 0,0 0 0 0 0,-2-1 0 0 0,9-34 0 0 0,-12 33 34 0 0,2-30-1 0 0,-3 28 111 0 0,5-27 0 0 0,-3 65 501 0 0,-1-7-761 0 0,-1-1 0 0 0,0 1 0 0 0,-1 0 0 0 0,1 12 0 0 0,-6 145 358 0 0,3-158-304 0 0,2 0 1 0 0,-1 0 0 0 0,1 0-1 0 0,0 0 1 0 0,0 0 0 0 0,1 0-1 0 0,4 11 1 0 0,-1-12 34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4.5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1 14743 0 0,'0'0'1136'0'0,"-3"20"-644"0"0,0-9-416 0 0,0 0-1 0 0,1 1 0 0 0,0-1 1 0 0,1 1-1 0 0,0 11 0 0 0,-3 28 967 0 0,-29 295-1703 0 0,29-276 955 0 0,3-60-263 0 0,1 0 1 0 0,0 0 0 0 0,1 0-1 0 0,0 1 1 0 0,3 14-1 0 0,0-16 49 0 0,0-5 16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4.9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 11519 0 0,'0'0'887'0'0,"-5"7"-238"0"0,-7 151 205 0 0,5-84-713 0 0,4-44-67 0 0,-1 18 164 0 0,1 61-1 0 0,3-107-220 0 0,0 1 1 0 0,1-1-1 0 0,-1 1 0 0 0,0-1 0 0 0,1 0 0 0 0,0 1 1 0 0,-1-1-1 0 0,1 0 0 0 0,0 1 0 0 0,0-1 0 0 0,0 0 0 0 0,0 0 1 0 0,1 0-1 0 0,-1 0 0 0 0,1 0 0 0 0,-1 0 0 0 0,3 2 1 0 0,2 1-8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5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19 11055 0 0,'0'0'1155'0'0,"0"2"-1080"0"0,9 29 83 0 0,-6-23-54 0 0,-1 0-1 0 0,1 0 1 0 0,0 10 0 0 0,30 246 741 0 0,-32-243-786 0 0,5 33 91 0 0,-5-50-121 0 0,0 0-1 0 0,0 1 0 0 0,0-1 1 0 0,1 0-1 0 0,0 1 0 0 0,-1-1 1 0 0,2 0-1 0 0,4 7 0 0 0,-7-10-20 0 0,1-1 0 0 0,-1 0 0 0 0,1 1 1 0 0,-1-1-1 0 0,1 1 0 0 0,0-1 0 0 0,-1 0 0 0 0,1 0 0 0 0,0 1 0 0 0,-1-1 0 0 0,1 0 0 0 0,0 0 0 0 0,-1 0 0 0 0,1 0 0 0 0,0 0 0 0 0,-1 0 0 0 0,1 0 0 0 0,0 0 1 0 0,0 0-1 0 0,-1 0 0 0 0,1 0 0 0 0,0 0 0 0 0,-1 0 0 0 0,2-1 0 0 0,13-6 94 0 0,-10 3-72 0 0,-1-1 0 0 0,0 0 0 0 0,0 0 0 0 0,0 0-1 0 0,-1 0 1 0 0,1 0 0 0 0,-1-1 0 0 0,3-7 0 0 0,16-51 135 0 0,-17 46-111 0 0,0-5 28 0 0,-1 1 0 0 0,0-1 1 0 0,0-40-1 0 0,1-16 115 0 0,-2 44-140 0 0,-3 24-2 0 0,0 0 1 0 0,4-14 0 0 0,0-12 104 0 0,0 27-150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5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14743 0 0,'-2'9'1526'0'0,"-12"78"-804"0"0,9-51-557 0 0,1-1 0 0 0,2 68 0 0 0,2-70-86 0 0,1 109 134 0 0,-5 16 120 0 0,4-149-333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6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49 12439 0 0,'0'0'1494'0'0,"2"-1"-1349"0"0,54-12 432 0 0,-40 10-510 0 0,-1 0 0 0 0,30-11-1 0 0,-36 11-7 0 0,0 0-1 0 0,0 1 0 0 0,0 0 1 0 0,0 0-1 0 0,0 1 0 0 0,0 0 1 0 0,1 1-1 0 0,12 0 1 0 0,-2 9 58 0 0,-19-9-64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6.3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12439 0 0,'0'0'1412'0'0,"0"0"-1397"0"0,0 0-1 0 0,0 1 1 0 0,0-1 0 0 0,-1 1-1 0 0,1-1 1 0 0,0 0-1 0 0,0 1 1 0 0,0-1 0 0 0,0 1-1 0 0,0-1 1 0 0,0 1-1 0 0,0-1 1 0 0,0 0 0 0 0,0 1-1 0 0,0-1 1 0 0,0 1-1 0 0,0-1 1 0 0,1 0 0 0 0,-1 1-1 0 0,2 1 18 0 0,0-1-1 0 0,0 1 0 0 0,0-1 0 0 0,0 0 0 0 0,0 0 1 0 0,1 0-1 0 0,-1 0 0 0 0,0 0 0 0 0,1 0 1 0 0,-1-1-1 0 0,1 1 0 0 0,-1-1 0 0 0,0 0 1 0 0,1 0-1 0 0,-1 0 0 0 0,1 0 0 0 0,-1 0 1 0 0,1 0-1 0 0,-1-1 0 0 0,3 0 0 0 0,3 0 8 0 0,-1 1-1 0 0,1-1 0 0 0,-1 1 0 0 0,1 0 0 0 0,13 3 1 0 0,20 0 59 0 0,0-6 91 0 0,-2-3 0 0 0,60-15 0 0 0,-69 13-172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6.8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24 10135 0 0,'0'0'778'0'0,"-1"1"-506"0"0,0-1-263 0 0,0 0 0 0 0,0 1 0 0 0,0-1 0 0 0,0 0 0 0 0,1 0 0 0 0,-1 0 0 0 0,0 0 0 0 0,0 0 0 0 0,0 0 0 0 0,0 0 0 0 0,1 0 0 0 0,-1 0 0 0 0,0 0 0 0 0,-1-1 0 0 0,-2 0 614 0 0,2 2-483 0 0,0 1-109 0 0,1 0-1 0 0,-1 0 0 0 0,0 0 0 0 0,1 0 0 0 0,-1 0 1 0 0,1 0-1 0 0,0 1 0 0 0,0-1 0 0 0,0 0 0 0 0,0 1 1 0 0,0-1-1 0 0,0 1 0 0 0,1-1 0 0 0,-1 1 0 0 0,1-1 1 0 0,-1 4-1 0 0,1 6 59 0 0,0 1-1 0 0,1 14 1 0 0,1-5-9 0 0,-1 24 65 0 0,-1-13-18 0 0,1 0-1 0 0,2 0 0 0 0,1-1 0 0 0,10 35 0 0 0,-12-60-80 0 0,0-1-1 0 0,0 1 0 0 0,1 0 1 0 0,0-1-1 0 0,1 1 1 0 0,-1-1-1 0 0,1 0 0 0 0,0 0 1 0 0,9 9-1 0 0,-10-13-28 0 0,-1 0 0 0 0,0 0 0 0 0,1 0 0 0 0,0 0 0 0 0,-1-1 0 0 0,1 1 0 0 0,0-1 0 0 0,0 0 1 0 0,0 1-1 0 0,0-1 0 0 0,0-1 0 0 0,0 1 0 0 0,0 0 0 0 0,0-1 0 0 0,0 0 0 0 0,1 1 0 0 0,-1-1 0 0 0,0 0 0 0 0,0-1 0 0 0,0 1 0 0 0,0-1 0 0 0,0 1 0 0 0,0-1 0 0 0,6-2 0 0 0,0-1 6 0 0,-1 1-1 0 0,0-2 1 0 0,0 1 0 0 0,0-1-1 0 0,0 0 1 0 0,-1-1-1 0 0,0 0 1 0 0,0 0-1 0 0,0-1 1 0 0,-1 1-1 0 0,0-2 1 0 0,7-8 0 0 0,-1-4 43 0 0,0 0 1 0 0,-1 0 0 0 0,14-40-1 0 0,8-32 126 0 0,-30 84-155 0 0,0-1 0 0 0,3-16-1 0 0,3-12 44 0 0,-7 28-43 0 0,0 1 0 0 0,2-17 0 0 0,-1 5 12 0 0,-2 3 25 0 0,1-3 9 0 0,-1 19 384 0 0,-1 2-395 0 0,2 15 17 0 0,-2 1 1 0 0,1-1-1 0 0,-3 17 1 0 0,0-6-22 0 0,2 113 256 0 0,1-61-186 0 0,-1-59-76 0 0,1-1 0 0 0,1 0 0 0 0,1 0 0 0 0,0 0 0 0 0,1 0 0 0 0,8 19 0 0 0,-12-36 18 0 0,1-2-71 0 0,-1 0 0 0 0,0 1-1 0 0,1-1 1 0 0,-1 0 0 0 0,1 0-1 0 0,-1 1 1 0 0,1-1 0 0 0,-1 0-1 0 0,1 0 1 0 0,-1 0 0 0 0,1 0-1 0 0,-1 0 1 0 0,1 1 0 0 0,-1-1-1 0 0,1 0 1 0 0,-1 0 0 0 0,1 0-1 0 0,-1 0 1 0 0,1-1 0 0 0,-1 1-1 0 0,1 0 1 0 0,-1 0 0 0 0,1 0-1 0 0,-1 0 1 0 0,1 0 0 0 0,-1-1-1 0 0,1 1 1 0 0,9-5 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7.1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20 7831 0 0,'2'-13'603'0'0,"-2"10"-271"0"0,15 12-21 0 0,-12-8-209 0 0,0-1 0 0 0,0 0 0 0 0,1-1 0 0 0,-1 1 1 0 0,0 0-1 0 0,6-2 0 0 0,12-1 277 0 0,36-1 257 0 0,-39 2-460 0 0,-1 0 1 0 0,33 3 0 0 0,-47-1-91 0 0,0 1 2 0 0,55 14 438 0 0,-56-15-452 0 0,6 1 70 0 0,-6 0-72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7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0 11055 0 0,'0'0'852'0'0,"-7"14"-528"0"0,6-11-289 0 0,0 1-1 0 0,0-1 0 0 0,1 1 1 0 0,-1-1-1 0 0,1 1 1 0 0,-1-1-1 0 0,1 1 0 0 0,1 0 1 0 0,-1-1-1 0 0,2 8 1 0 0,-1 18 408 0 0,-8 150 303 0 0,6-160-676 0 0,2-1-1 0 0,0 0 0 0 0,6 27 1 0 0,-4-30-60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51.1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15 5983 0 0,'7'-1'192'0'0,"-1"0"0"0"0,1 0 0 0 0,-1-1 0 0 0,1 0 0 0 0,9-5 840 0 0,-15 7-1024 0 0,-1 0-1 0 0,0 0 0 0 0,0 0 0 0 0,0 0 0 0 0,1 0 0 0 0,-1 0 1 0 0,0 0-1 0 0,0 0 0 0 0,1 1 0 0 0,-1-1 0 0 0,0 0 1 0 0,0 0-1 0 0,0 0 0 0 0,1 0 0 0 0,-1 0 0 0 0,0 0 1 0 0,0 1-1 0 0,0-1 0 0 0,0 0 0 0 0,1 0 0 0 0,-1 0 0 0 0,0 1 1 0 0,0-1-1 0 0,0 0 0 0 0,0 0 0 0 0,0 0 0 0 0,0 1 1 0 0,0-1-1 0 0,0 0 0 0 0,1 0 0 0 0,-1 1 0 0 0,0-1 0 0 0,0 0 1 0 0,0 0-1 0 0,0 1 0 0 0,0-1 0 0 0,0 0 0 0 0,0 0 1 0 0,0 0-1 0 0,-1 1 0 0 0,1-1 0 0 0,-3 13 131 0 0,2-8-96 0 0,0-1-7 0 0,0 0 1 0 0,0 0-1 0 0,0 0 1 0 0,-1 0-1 0 0,0-1 1 0 0,1 1 0 0 0,-1 0-1 0 0,0-1 1 0 0,-1 1-1 0 0,1-1 1 0 0,-1 0-1 0 0,1 0 1 0 0,-1 0-1 0 0,0 0 1 0 0,0-1 0 0 0,0 1-1 0 0,-7 3 1 0 0,-29 28 314 0 0,25-21-176 0 0,0-2 0 0 0,-16 12 0 0 0,-10 4 230 0 0,39-26-390 0 0,0-1 1 0 0,0 1 0 0 0,1-1 0 0 0,-1 1-1 0 0,0-1 1 0 0,0 1 0 0 0,1-1 0 0 0,-1 1-1 0 0,0 0 1 0 0,1-1 0 0 0,-1 1 0 0 0,-1 1-1 0 0,2-2-4 0 0,0 1-1 0 0,0-1 0 0 0,0 0 1 0 0,0 0-1 0 0,0 0 0 0 0,0 0 1 0 0,0 1-1 0 0,0-1 0 0 0,0 0 1 0 0,0 0-1 0 0,1 0 0 0 0,-1 0 1 0 0,0 1-1 0 0,0-1 0 0 0,0 0 1 0 0,0 0-1 0 0,0 0 0 0 0,0 0 1 0 0,0 0-1 0 0,0 1 0 0 0,0-1 1 0 0,1 0-1 0 0,-1 0 0 0 0,0 0 0 0 0,0 0 1 0 0,0 0-1 0 0,0 0 0 0 0,0 0 1 0 0,1 1-1 0 0,-1-1 0 0 0,0 0 1 0 0,0 0-1 0 0,0 0 0 0 0,1 0 1 0 0,10 2 168 0 0,6-1-55 0 0,28 6 0 0 0,-39-5-81 0 0,0 0 0 0 0,0 0 1 0 0,1 0-1 0 0,-2 1 1 0 0,1 0-1 0 0,0 0 1 0 0,7 6-1 0 0,-8-6-3 0 0,0 1 0 0 0,0 0-1 0 0,-1 0 1 0 0,0 0 0 0 0,1 0 0 0 0,-2 1-1 0 0,1 0 1 0 0,0 0 0 0 0,-1 0 0 0 0,0 0 0 0 0,5 11-1 0 0,-4-2 32 0 0,-1-4 8 0 0,0 0-1 0 0,-1 1 1 0 0,0-1 0 0 0,1 13 0 0 0,-3-21-73 0 0,1 10 49 0 0,0 0 0 0 0,-1 0 0 0 0,-1 0 1 0 0,0-1-1 0 0,-1 1 0 0 0,-2 12 0 0 0,-3 12 156 0 0,4-13-15 0 0,3-22-48 0 0,6-6-3 0 0,1-3-131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17.9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1 104 12439 0 0,'0'0'958'0'0,"0"1"-625"0"0,0 1-307 0 0,0 0 1 0 0,0-1-1 0 0,0 1 0 0 0,0-1 0 0 0,0 1 1 0 0,0-1-1 0 0,1 1 0 0 0,-1-1 1 0 0,0 1-1 0 0,1-1 0 0 0,-1 0 0 0 0,1 1 1 0 0,0-1-1 0 0,-1 1 0 0 0,1-1 0 0 0,0 0 1 0 0,0 0-1 0 0,1 2 0 0 0,0-1 16 0 0,38 68 480 0 0,-36-61-493 0 0,4 9 21 0 0,0 1-1 0 0,-2 1 1 0 0,-1-1 0 0 0,0 1 0 0 0,-1 0-1 0 0,1 26 1 0 0,-1 5 68 0 0,-2-21-2 0 0,2 1 0 0 0,0-1 0 0 0,9 29 1 0 0,-13-58-107 0 0,1 1 0 0 0,-1-1 1 0 0,0 0-1 0 0,1 0 1 0 0,-1 0-1 0 0,0 0 1 0 0,1 0-1 0 0,-1 0 0 0 0,1 0 1 0 0,0-1-1 0 0,-1 1 1 0 0,1 0-1 0 0,0 0 1 0 0,-1 0-1 0 0,1 0 0 0 0,0-1 1 0 0,0 1-1 0 0,0 0 1 0 0,0-1-1 0 0,0 1 1 0 0,-1-1-1 0 0,1 1 0 0 0,0-1 1 0 0,0 1-1 0 0,0-1 1 0 0,1 0-1 0 0,1 1 1 0 0,-2-1 1 0 0,1-1 0 0 0,-1 1 1 0 0,1 0-1 0 0,-1-1 0 0 0,1 1 1 0 0,-1-1-1 0 0,1 1 0 0 0,-1-1 1 0 0,0 0-1 0 0,1 0 0 0 0,-1 0 1 0 0,0 0-1 0 0,0 0 0 0 0,0 0 1 0 0,1 0-1 0 0,-1 0 1 0 0,0 0-1 0 0,1-3 0 0 0,10-14 49 0 0,-1 0 0 0 0,-1-2 0 0 0,-1 1 0 0 0,-1-1 0 0 0,7-21 0 0 0,-9 21-27 0 0,63-239 356 0 0,-47 161-188 0 0,-19 82-175 0 0,-2 10-18 0 0,1 1 0 0 0,-1-1 0 0 0,1 0-1 0 0,0 1 1 0 0,0-1 0 0 0,3-4-1 0 0,1 1-8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6:57.5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206 465 8751 0 0,'5'-47'936'0'0,"-5"44"-918"0"0,0 0 0 0 0,0 0 0 0 0,0 1 0 0 0,0-1 0 0 0,0 0 0 0 0,-1 0 0 0 0,0-4 0 0 0,0 5 1 0 0,0 0 0 0 0,1 0 0 0 0,-1 0 0 0 0,0 0 0 0 0,0 0 0 0 0,0 0 0 0 0,0 1 1 0 0,0-1-1 0 0,-1 0 0 0 0,1 0 0 0 0,-1 1 0 0 0,1-1 0 0 0,-1 1 0 0 0,1-1 0 0 0,-1 1 0 0 0,0 0 0 0 0,0-1 0 0 0,1 1 0 0 0,-1 0 0 0 0,-3-1 0 0 0,0 1 15 0 0,1 0-1 0 0,0 0 0 0 0,-1 0 0 0 0,1 1 0 0 0,-1-1 1 0 0,1 1-1 0 0,-1 0 0 0 0,1 0 0 0 0,0 1 1 0 0,-1-1-1 0 0,1 1 0 0 0,-7 2 0 0 0,5-2 11 0 0,1 1 0 0 0,-1 0 0 0 0,1-1 0 0 0,-1 2 0 0 0,1-1 0 0 0,0 1 0 0 0,0 0 0 0 0,0 0 0 0 0,0 0 0 0 0,1 0 0 0 0,-1 1 0 0 0,1 0 0 0 0,0 0 0 0 0,0 0 0 0 0,-4 7 0 0 0,4-7-19 0 0,2-1-17 0 0,0-1 1 0 0,0 1 0 0 0,1-1 0 0 0,-1 1-1 0 0,0 0 1 0 0,1 0 0 0 0,0 0-1 0 0,-1 0 1 0 0,1 0 0 0 0,-1 5-1 0 0,0 10 5 0 0,-1-2 30 0 0,1 0 0 0 0,0 0-1 0 0,2 18 1 0 0,0-24-7 0 0,1 0 0 0 0,1 0 0 0 0,-1 0 0 0 0,2 0 0 0 0,-1-1 0 0 0,7 15-1 0 0,-8-21-22 0 0,0 0-1 0 0,1-1 0 0 0,-1 1 0 0 0,1 0 0 0 0,0 0 0 0 0,0-1 0 0 0,0 1 1 0 0,0-1-1 0 0,0 0 0 0 0,0 0 0 0 0,1 1 0 0 0,-1-2 0 0 0,1 1 0 0 0,0 0 1 0 0,-1 0-1 0 0,1-1 0 0 0,0 1 0 0 0,0-1 0 0 0,0 0 0 0 0,0 0 0 0 0,0 0 1 0 0,0-1-1 0 0,0 1 0 0 0,4 0 0 0 0,-3-1 3 0 0,0-1 0 0 0,0 1 0 0 0,0-1-1 0 0,0 1 1 0 0,0-1 0 0 0,0 0 0 0 0,-1-1 0 0 0,1 1 0 0 0,5-3 0 0 0,30-20 111 0 0,-34 21-118 0 0,5-4 21 0 0,1 0 1 0 0,-1-1-1 0 0,-1-1 1 0 0,1 1 0 0 0,-1-2-1 0 0,-1 1 1 0 0,0-1-1 0 0,0 0 1 0 0,-1-1-1 0 0,10-17 1 0 0,-6 5 29 0 0,0 1 1 0 0,-1-2-1 0 0,-1 1 1 0 0,-1-1-1 0 0,-2-1 1 0 0,5-30-1 0 0,-6 17 45 0 0,-2-1 1 0 0,-2 1-1 0 0,-1 0 1 0 0,-2-1-1 0 0,-13-67 1 0 0,9 92-54 0 0,6 13-6 0 0,-1 0 0 0 0,0-1 0 0 0,1 1 0 0 0,-1-1 0 0 0,1 1 0 0 0,-1-1 0 0 0,1 1 0 0 0,-1 0 0 0 0,1-3 0 0 0,-3 66 123 0 0,0 16 40 0 0,1 32 8 0 0,3-42-125 0 0,-2-16-7 0 0,-3 59 90 0 0,1-17 0 0 0,3-79-123 0 0,2 25 0 0 0,0-16 7 0 0,-1-20-42 0 0,0-1 0 0 0,-1 1 0 0 0,1 0 0 0 0,0-1 0 0 0,1 1 0 0 0,-1-1 0 0 0,1 1 0 0 0,-1-1 0 0 0,4 5 0 0 0,0-3 50 0 0,-4-5-58 0 0,-1 0-1 0 0,1 0 0 0 0,0 0 1 0 0,-1 0-1 0 0,1 0 0 0 0,0 0 1 0 0,0 0-1 0 0,-1 0 0 0 0,1 0 1 0 0,0 0-1 0 0,-1-1 1 0 0,1 1-1 0 0,0 0 0 0 0,-1-1 1 0 0,1 1-1 0 0,0 0 0 0 0,0-1 1 0 0,0 0 6 0 0,15-6-1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6:57.9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 12439 0 0,'3'6'350'0'0,"-2"-4"-276"0"0,0-1-1 0 0,-1 1 1 0 0,1-1 0 0 0,-1 1-1 0 0,1 0 1 0 0,-1-1 0 0 0,0 1 0 0 0,1 0-1 0 0,-1 0 1 0 0,0-1 0 0 0,0 1-1 0 0,-1 0 1 0 0,1 2 0 0 0,-6 73 241 0 0,-1 5 63 0 0,5-39-247 0 0,2-40-65 0 0,-1 4 12 0 0,1-6-12 0 0,1-1-12 0 0,-1 0-52 0 0,1 0 0 0 0,-1 0 0 0 0,1 0 0 0 0,-1 0 0 0 0,0 0 0 0 0,1 0 0 0 0,-1-1 0 0 0,1 1 0 0 0,-1 0 0 0 0,1 0 0 0 0,-1 0-1 0 0,0-1 1 0 0,1 1 0 0 0,-1 0 0 0 0,0 0 0 0 0,1-1 0 0 0,-1 1 0 0 0,0 0 0 0 0,1 0 0 0 0,-1-1 0 0 0,0 1 0 0 0,0-1 0 0 0,1 1 0 0 0,-1 0 0 0 0,0-1 0 0 0,0 0 0 0 0,1 0 9 0 0,5-8-1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6:58.3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0 9671 0 0,'0'0'1110'0'0,"-18"5"-828"0"0,18-5-267 0 0,0 0 0 0 0,0 0 0 0 0,0 0 0 0 0,0 0-1 0 0,-1 0 1 0 0,1 0 0 0 0,0 0 0 0 0,0 0 0 0 0,0 0 0 0 0,0 1-1 0 0,0-1 1 0 0,-1 0 0 0 0,1 0 0 0 0,0 0 0 0 0,0 0 0 0 0,0 0-1 0 0,0 0 1 0 0,0 1 0 0 0,0-1 0 0 0,0 0 0 0 0,0 0 0 0 0,-1 0-1 0 0,1 0 1 0 0,0 0 0 0 0,0 1 0 0 0,0-1 0 0 0,0 0 0 0 0,0 0-1 0 0,0 0 1 0 0,0 0 0 0 0,0 1 0 0 0,0-1 0 0 0,0 0 0 0 0,0 0-1 0 0,0 0 1 0 0,0 0 0 0 0,0 1 0 0 0,0-1 0 0 0,0 0 0 0 0,0 0-1 0 0,0 0 1 0 0,1 0 0 0 0,-1 1 0 0 0,0-1 0 0 0,0 0 0 0 0,0 0-1 0 0,0 0 1 0 0,0 0 0 0 0,0 0 0 0 0,0 1 0 0 0,1-1 0 0 0,-1 0-1 0 0,0 0 1 0 0,0 0 0 0 0,0 0 0 0 0,1 0 0 0 0,17 24 118 0 0,-5-13-30 0 0,-4-5-62 0 0,-1 2-28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6:58.7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61 11519 0 0,'0'0'887'0'0,"0"9"-539"0"0,3 63 212 0 0,-1-42-288 0 0,-3 50 0 0 0,-14 11-180 0 0,10-67 91 0 0,5-22 118 0 0,7-23-165 0 0,13-24-66 0 0,7-20 17 0 0,-15 37-45 0 0,0 0 1 0 0,27-43-1 0 0,-34 63-41 0 0,-1 3 20 0 0,-1 0 0 0 0,1 0-1 0 0,0 1 1 0 0,1-1 0 0 0,6-4-1 0 0,-6 6 4 0 0,-4 2-5 0 0,4 1 20 0 0,10 3 50 0 0,-13-2-78 0 0,0-1 0 0 0,0 1 0 0 0,0-1 0 0 0,0 1 0 0 0,0 0 0 0 0,0-1 0 0 0,-1 1 0 0 0,1 0 0 0 0,0 0 0 0 0,0 0 0 0 0,-1 1 0 0 0,1-1 0 0 0,-1 0 0 0 0,1 1 0 0 0,-1-1 0 0 0,1 1 0 0 0,-1-1 0 0 0,0 1 0 0 0,0 0 0 0 0,0-1 0 0 0,0 1 0 0 0,2 4 0 0 0,-1 0 19 0 0,0 1 1 0 0,-1 1-1 0 0,0-1 0 0 0,0 0 0 0 0,0 8 0 0 0,0-8-3 0 0,-1-7-26 0 0,0 5 20 0 0,0 1 1 0 0,0-1 0 0 0,-1 0-1 0 0,1 0 1 0 0,-3 9 0 0 0,3-12-13 0 0,-3 7 55 0 0,2-1 0 0 0,1-7 128 0 0,8-13-74 0 0,18-18-157 0 0,-1-1 1 0 0,38-59 0 0 0,-58 82 36 0 0,0 1 0 0 0,0 0 1 0 0,1 0-1 0 0,0 1 0 0 0,9-7 0 0 0,-15 13 2 0 0,0-1 0 0 0,0 1 0 0 0,1 0 0 0 0,-1-1 0 0 0,0 1 0 0 0,1 0 0 0 0,-1-1 0 0 0,0 1 0 0 0,1 0 0 0 0,-1 0 0 0 0,0-1 0 0 0,1 1 0 0 0,-1 0 0 0 0,1 0 0 0 0,-1-1 0 0 0,0 1 0 0 0,1 0 0 0 0,-1 0 0 0 0,1 0 0 0 0,-1 0 0 0 0,1 0 0 0 0,-1 0 0 0 0,0 0 0 0 0,2 0 0 0 0,-1 0 0 0 0,-1 0 2 0 0,1 0-1 0 0,-1 0 0 0 0,0 0 1 0 0,1 0-1 0 0,-1 0 0 0 0,1 0 0 0 0,-1 0 1 0 0,0 0-1 0 0,1 0 0 0 0,-1 0 1 0 0,1 0-1 0 0,-1 0 0 0 0,0 0 1 0 0,1 0-1 0 0,-1 1 0 0 0,0-1 1 0 0,1 0-1 0 0,-1 0 0 0 0,0 0 1 0 0,1 1-1 0 0,-1-1 0 0 0,0 0 0 0 0,1 0 1 0 0,-1 1-1 0 0,0-1 0 0 0,0 0 1 0 0,1 0-1 0 0,-1 1 0 0 0,0-1 1 0 0,0 0-1 0 0,0 1 0 0 0,1-1 1 0 0,-1 0-1 0 0,0 1 0 0 0,0-1 1 0 0,0 1-1 0 0,0-1 0 0 0,0 1 9 0 0,3 4 9 0 0,0 1-1 0 0,0-1 1 0 0,-1 1-1 0 0,0 0 1 0 0,0-1-1 0 0,-1 1 1 0 0,1 0-1 0 0,-1 0 0 0 0,0 7 1 0 0,0 8 69 0 0,-3 27 1 0 0,0-25-44 0 0,-7 53 84 0 0,8-71-82 0 0,1-4-32 0 0,-1 0 0 0 0,1 0-1 0 0,0 0 1 0 0,0 1 0 0 0,0-1 0 0 0,-1 0 0 0 0,1 0 0 0 0,0 0 0 0 0,1 1 0 0 0,-1-1 0 0 0,0 0-1 0 0,0 0 1 0 0,0 0 0 0 0,1 0 0 0 0,-1 1 0 0 0,1-1 0 0 0,-1 0 0 0 0,1 1 0 0 0,6 4-5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6:59.1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0 12439 0 0,'1'9'217'0'0,"-1"0"0"0"0,0 0 0 0 0,0 0-1 0 0,-1 0 1 0 0,0-1 0 0 0,-1 1 0 0 0,0 0 0 0 0,0-1-1 0 0,-5 14 1 0 0,-4 14 4 0 0,6-13-106 0 0,-1 0 19 0 0,5-17-75 0 0,0 0 0 0 0,-1 0 0 0 0,0-1 0 0 0,0 1 0 0 0,-3 7 0 0 0,-30 56-72 0 0,17-23 172 0 0,18-45 79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6:59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0 101 6911 0 0,'0'0'726'0'0,"2"1"-620"0"0,3 4 60 0 0,0 0-1 0 0,-1 0 1 0 0,0 0-1 0 0,0 1 0 0 0,0-1 1 0 0,6 13-1 0 0,16 41 430 0 0,-21-45-517 0 0,1 2 6 0 0,-1-4 24 0 0,0 0 1 0 0,11 19-1 0 0,21 44 284 0 0,-33-70-354 0 0,-2 1 11 0 0,1-1 0 0 0,0 0 0 0 0,1 0 0 0 0,-1 0 0 0 0,1 0-1 0 0,0 0 1 0 0,0-1 0 0 0,1 0 0 0 0,-1 0 0 0 0,1 0 0 0 0,6 3-1 0 0,-3-1 38 0 0,-7-5-63 0 0,0 0-1 0 0,1 0 0 0 0,-1 0 1 0 0,0 0-1 0 0,1 0 1 0 0,-1-1-1 0 0,1 1 0 0 0,0 0 1 0 0,-1-1-1 0 0,1 1 0 0 0,-1-1 1 0 0,1 1-1 0 0,0-1 0 0 0,0 0 1 0 0,-1 0-1 0 0,1 0 1 0 0,0 0-1 0 0,-1 0 0 0 0,4-1 1 0 0,5-2-5 0 0</inkml:trace>
  <inkml:trace contextRef="#ctx0" brushRef="#br0" timeOffset="1">309 1 12895 0 0,'0'0'998'0'0,"0"1"-657"0"0,-2 15-278 0 0,0-2 60 0 0,-1 0 1 0 0,0-1 0 0 0,-8 22-1 0 0,3-10 40 0 0,1 1 1 0 0,1 1-1 0 0,-5 51 0 0 0,4-30-90 0 0,5-32-56 0 0,-1 1 24 0 0,1 0 0 0 0,0 1-1 0 0,1-1 1 0 0,2 18 0 0 0,-1-31-28 0 0,1-1 1 0 0,0 1-1 0 0,0-1 0 0 0,0 0 1 0 0,0 1-1 0 0,0-1 0 0 0,1 0 1 0 0,-1 0-1 0 0,1 0 0 0 0,0 0 1 0 0,2 4-1 0 0,7 2 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6:59.7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0 14743 0 0,'-15'20'198'0'0,"1"0"0"0"0,1 1 0 0 0,0 0 1 0 0,2 1-1 0 0,0 1 0 0 0,2-1 0 0 0,0 1 0 0 0,2 1 0 0 0,1 0 0 0 0,-7 45 0 0 0,8-30-123 0 0,2 0 1 0 0,2 62 0 0 0,2-94-67 0 0,-1-1 0 0 0,2 1 0 0 0,-1-1 0 0 0,1 1 0 0 0,0-1 1 0 0,0 1-1 0 0,1-1 0 0 0,0 0 0 0 0,0 0 0 0 0,0 0 0 0 0,1-1 1 0 0,-1 1-1 0 0,2-1 0 0 0,-1 0 0 0 0,8 8 0 0 0,1-2-9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0.1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 1 11975 0 0,'0'0'923'0'0,"-3"7"-566"0"0,-4 6-248 0 0,2-5-4 0 0,0 1 0 0 0,1 0 0 0 0,0 0 0 0 0,-5 15 0 0 0,-47 166 685 0 0,37-128-566 0 0,-33 74 0 0 0,43-117-135 0 0,6-12-47 0 0,0 0-1 0 0,0 0 1 0 0,-3 14 0 0 0,5-14 38 0 0,8-9 96 0 0,2-4-160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0.4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158 34 8751 0 0,'3'-5'324'0'0,"-1"0"-34"0"0,1 1 1 0 0,-1 0-1 0 0,0-1 1 0 0,2-5-1 0 0,-3 10-242 0 0,1 0-1 0 0,0 1 0 0 0,-1-1 0 0 0,1 1 0 0 0,-1-1 1 0 0,1 1-1 0 0,-1 0 0 0 0,1-1 0 0 0,1 2 0 0 0,0 1-2 0 0,-1 0-1 0 0,0 0 1 0 0,0 0-1 0 0,1 0 0 0 0,-2 0 1 0 0,1 0-1 0 0,0 0 1 0 0,-1 0-1 0 0,1 1 0 0 0,1 5 1 0 0,6 39 182 0 0,-6-26-135 0 0,19 116 426 0 0,-11-60-42 0 0,21 77 1 0 0,-29-146-421 0 0,-2-4-10 0 0,1 0 0 0 0,-1 0 1 0 0,1 0-1 0 0,0 0 0 0 0,1-1 1 0 0,3 7-1 0 0,-5-10-43 0 0,-1-1-1 0 0,0 0 1 0 0,1 0 0 0 0,-1 0-1 0 0,0 0 1 0 0,0 0 0 0 0,1 0-1 0 0,-1 0 1 0 0,0 0 0 0 0,0 0-1 0 0,1 0 1 0 0,-1 0 0 0 0,0-1-1 0 0,1 1 1 0 0,-1 0 0 0 0,0 0-1 0 0,0 0 1 0 0,1 0 0 0 0,-1 0-1 0 0,0 0 1 0 0,0-1 0 0 0,0 1-1 0 0,1 0 1 0 0,-1 0 0 0 0,0-1-1 0 0,0 1-2 0 0,5-4 0 0 0</inkml:trace>
  <inkml:trace contextRef="#ctx0" brushRef="#br0" timeOffset="1">0 391 12895 0 0,'0'0'998'0'0,"2"1"-657"0"0,0 1-316 0 0,0 0-1 0 0,0 0 1 0 0,1-1-1 0 0,-1 1 1 0 0,1 0 0 0 0,-1-1-1 0 0,1 0 1 0 0,-1 0 0 0 0,1 0-1 0 0,0 0 1 0 0,0 0 0 0 0,-1 0-1 0 0,1-1 1 0 0,0 1-1 0 0,0-1 1 0 0,0 0 0 0 0,0 0-1 0 0,0 0 1 0 0,0 0 0 0 0,3-1-1 0 0,23-3 151 0 0,-18 3-129 0 0,-1-1 1 0 0,0 0 0 0 0,1 0 0 0 0,-1-1 0 0 0,14-6 0 0 0,-1 0 89 0 0,-16 7-81 0 0,0-1-1 0 0,0-1 1 0 0,11-5 0 0 0,-2-3-106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51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72 11055 0 0,'0'0'852'0'0,"9"-8"-509"0"0,-5 4-273 0 0,1 1 0 0 0,-1 0 0 0 0,1 0 0 0 0,-1 0 0 0 0,1 0 0 0 0,0 1 0 0 0,10-4 0 0 0,37-7 270 0 0,37 1 61 0 0,-62 10-281 0 0,5 0-9 0 0,-16 1 64 0 0,0 0-1 0 0,19-5 1 0 0,-34 6 86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0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10591 0 0,'0'0'819'0'0,"-6"3"-491"0"0,6-3-145 0 0,2 0-131 0 0,0 1 0 0 0,0-1 1 0 0,1 0-1 0 0,-1 0 1 0 0,0 0-1 0 0,0 0 0 0 0,0 0 1 0 0,1 0-1 0 0,1-1 0 0 0,6 0 47 0 0,56-1 267 0 0,-57 3-314 0 0,1 0 1 0 0,-1 0-1 0 0,0 0 0 0 0,0 1 1 0 0,10 4-1 0 0,-16-4-31 0 0,13 0 92 0 0,-11-3-60 0 0,-3 1-42 0 0,-1 0 1 0 0,0 0-1 0 0,1 0 1 0 0,-1 0-1 0 0,0 0 0 0 0,1 1 1 0 0,-1-1-1 0 0,0 0 0 0 0,1 1 1 0 0,-1-1-1 0 0,0 1 1 0 0,0-1-1 0 0,1 1 0 0 0,0 0 1 0 0,5 2 73 0 0,0-1-16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1.2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8751 0 0,'-1'8'910'0'0,"-7"30"-787"0"0,5-28 11 0 0,1 1 0 0 0,0-1 1 0 0,1 1-1 0 0,0 0 1 0 0,0-1-1 0 0,2 16 1 0 0,3 18 260 0 0,-3 87 0 0 0,-2-58 531 0 0,1-65-944 0 0</inkml:trace>
  <inkml:trace contextRef="#ctx0" brushRef="#br0" timeOffset="1">220 130 11055 0 0,'0'0'852'0'0,"1"1"-560"0"0,17 17-230 0 0,-15-15-31 0 0,0-1 0 0 0,0 1 1 0 0,0 1-1 0 0,0-1 0 0 0,0 0 0 0 0,-1 1 0 0 0,1-1 0 0 0,-1 1 0 0 0,3 7 1 0 0,2 8 279 0 0,-1-5-207 0 0,-1 1 1 0 0,0 0 0 0 0,-1 0-1 0 0,-1 1 1 0 0,2 22-1 0 0,-3-3-22 0 0,-1-11-17 0 0,0 0 0 0 0,-2-1 1 0 0,0 1-1 0 0,-6 27 0 0 0,2-28 27 0 0,-1-1 0 0 0,-12 30 0 0 0,14-43-51 0 0,0 0 0 0 0,-1 0 1 0 0,0-1-1 0 0,0 0 0 0 0,-1 0 0 0 0,0-1 0 0 0,0 1 1 0 0,-11 9-1 0 0,16-16-32 0 0,0 0 1 0 0,0-1-1 0 0,0 1 1 0 0,0 0-1 0 0,0 0 1 0 0,0 0-1 0 0,0-1 1 0 0,0 1-1 0 0,0-1 1 0 0,0 1-1 0 0,0-1 1 0 0,0 1-1 0 0,-1-1 1 0 0,1 1-1 0 0,0-1 1 0 0,0 0-1 0 0,-1 0 1 0 0,1 0-1 0 0,0 0 1 0 0,0 0-1 0 0,-1 0 1 0 0,1 0-1 0 0,0 0 1 0 0,0 0-1 0 0,-3-1 1 0 0,-2-5 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1.5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11055 0 0,'0'0'1166'0'0,"8"9"-820"0"0,-4-7-269 0 0,1 1-1 0 0,-1-1 1 0 0,1 0-1 0 0,0 0 0 0 0,0 0 1 0 0,0-1-1 0 0,0 0 1 0 0,0 0-1 0 0,0 0 1 0 0,1 0-1 0 0,-1-1 0 0 0,6 0 1 0 0,-4 0-29 0 0,0 1-1 0 0,0-1 1 0 0,0 1 0 0 0,0 1 0 0 0,0-1 0 0 0,9 5-1 0 0,44 16 321 0 0,-59-22-224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1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 11055 0 0,'0'0'852'0'0,"0"16"-232"0"0,2-14-565 0 0,0 0 0 0 0,0 1 0 0 0,0-1 0 0 0,1 0 0 0 0,-1-1 0 0 0,1 1 0 0 0,0 0 0 0 0,-1-1 0 0 0,1 1 0 0 0,0-1 0 0 0,0 0 0 0 0,0 0 0 0 0,0 0 0 0 0,0 0 0 0 0,0-1 0 0 0,0 1 0 0 0,5-1 0 0 0,9 2 107 0 0,31-2 0 0 0,-46 0-150 0 0,25-3 89 0 0,1 0 0 0 0,-1-2 1 0 0,0-2-1 0 0,0 0 0 0 0,28-12 1 0 0,-34 12-92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3.2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41 7831 0 0,'0'0'1648'0'0,"-2"14"-1084"0"0,-2 120-171 0 0,2-15 1 0 0,1 32 87 0 0,3-123-241 0 0,7 32 0 0 0,-9-60-231 0 0,0 1 0 0 0,0-1 0 0 0,0 0 0 0 0,0 1 0 0 0,0-1 0 0 0,0 1 0 0 0,0-1 0 0 0,0 1 0 0 0,0-1 0 0 0,0 0 0 0 0,0 1 0 0 0,1-1 0 0 0,-1 1 0 0 0,0-1 0 0 0,0 0 0 0 0,0 1 0 0 0,1-1 0 0 0,-1 0 0 0 0,0 1 0 0 0,0-1 0 0 0,1 0 0 0 0,-1 1 0 0 0,0-1 0 0 0,1 0 0 0 0,-1 1 0 0 0,0-1 0 0 0,1 0 0 0 0,-1 0 0 0 0,0 0 0 0 0,1 1 0 0 0,-1-1 0 0 0,1 0 0 0 0,0 0 0 0 0,0-1 1 0 0,0 1 0 0 0,0-1 0 0 0,-1 1-1 0 0,1-1 1 0 0,0 1 0 0 0,-1-1-1 0 0,1 0 1 0 0,0 1 0 0 0,-1-1 0 0 0,1 0-1 0 0,-1 1 1 0 0,1-1 0 0 0,0-1-1 0 0,17-35 83 0 0,-17 35-79 0 0,20-59 115 0 0,30-90 176 0 0,-6 15-24 0 0,-41 126-232 0 0,0 0-1 0 0,0 0 1 0 0,1 1-1 0 0,0 0 1 0 0,1 0 0 0 0,9-12-1 0 0,-13 20 17 0 0,11 8 128 0 0,-9-2-158 0 0,0 0-1 0 0,-1 0 0 0 0,0 1 0 0 0,0-1 0 0 0,-1 1 1 0 0,0 0-1 0 0,0 0 0 0 0,0-1 0 0 0,2 12 1 0 0,-1 6 45 0 0,1 29 1 0 0,-3-34-33 0 0,-1 108 226 0 0,-3-47-45 0 0,3-77-257 0 0,2 10 286 0 0,1-12-32 0 0,3-7-150 0 0,-4 3-66 0 0,1 0 0 0 0,-1 0 0 0 0,0-1 0 0 0,2-7 0 0 0,2-6 10 0 0,85-200 189 0 0,-82 195-164 0 0,1 0 0 0 0,23-37 0 0 0,-27 50-12 0 0,1 1-1 0 0,1-1 1 0 0,-1 2-1 0 0,1-1 1 0 0,1 1-1 0 0,0 1 1 0 0,18-13-1 0 0,-26 19-23 0 0,0 0-1 0 0,0 0 0 0 0,1 1 1 0 0,-1-1-1 0 0,0 0 1 0 0,1 1-1 0 0,-1-1 0 0 0,0 1 1 0 0,1 0-1 0 0,-1-1 1 0 0,1 1-1 0 0,-1 0 0 0 0,1 0 1 0 0,-1 0-1 0 0,1 0 1 0 0,-1 0-1 0 0,1 0 0 0 0,-1 0 1 0 0,0 1-1 0 0,1-1 1 0 0,-1 0-1 0 0,2 1 0 0 0,-1 1 3 0 0,0-1 0 0 0,0 0 1 0 0,0 1-1 0 0,-1-1 0 0 0,1 1 0 0 0,0-1 0 0 0,-1 1 0 0 0,0 0 0 0 0,1 0 0 0 0,-1 0 0 0 0,0 0 0 0 0,0 0 0 0 0,1 2 0 0 0,1 3 12 0 0,0 1 0 0 0,-1 0-1 0 0,1 0 1 0 0,-2 0 0 0 0,1 0 0 0 0,-1 1 0 0 0,0 8 0 0 0,-4 57 182 0 0,-20 116 0 0 0,9-114-47 0 0,9-53-99 0 0,4-20-46 0 0,0 0-1 0 0,0 0 1 0 0,0 0 0 0 0,0 0 0 0 0,1 0 0 0 0,-1 0-1 0 0,1 0 1 0 0,0 0 0 0 0,0 0 0 0 0,0 0-1 0 0,1 0 1 0 0,-1 0 0 0 0,1 0 0 0 0,1 5 0 0 0,3-3-2 0 0,2-8-10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3.5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13823 0 0,'0'0'1062'0'0,"2"1"-693"0"0,5 2-295 0 0,-1 0 0 0 0,1 0-1 0 0,0 0 1 0 0,1-1 0 0 0,-1 0 0 0 0,0 0 0 0 0,1-1-1 0 0,-1 0 1 0 0,1 0 0 0 0,-1-1 0 0 0,1 0 0 0 0,-1 0-1 0 0,14-3 1 0 0,-14 2-39 0 0,0 1 0 0 0,0-1 0 0 0,-1 2-1 0 0,11 0 1 0 0,17 0 106 0 0,18-7 11 0 0,-51 6-145 0 0,0-1 0 0 0,1 1 0 0 0,-1-1 1 0 0,1 0-1 0 0,-1 1 0 0 0,0-1 0 0 0,0 0 0 0 0,1 0 0 0 0,-1 0 0 0 0,0 0 1 0 0,0 0-1 0 0,0 0 0 0 0,1-2 0 0 0,-2 3 0 0 0,6-8 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4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80 11975 0 0,'0'0'1616'0'0,"0"2"-1508"0"0,-1 7 4 0 0,1 0 0 0 0,0 0 1 0 0,1-1-1 0 0,0 1 0 0 0,3 12 0 0 0,2 22 81 0 0,11 137 364 0 0,-16-170-520 0 0,4 41 387 0 0,1-81-288 0 0,-2-23-67 0 0,3 0 0 0 0,2 0-1 0 0,15-51 1 0 0,-19 88-26 0 0,0 1 0 0 0,0 0 0 0 0,1 0 0 0 0,1 0 0 0 0,1 1 0 0 0,12-19 0 0 0,-19 32-31 0 0,0 0 0 0 0,0-1 1 0 0,0 1-1 0 0,1 0 0 0 0,-1 0 0 0 0,0 0 0 0 0,1 0 0 0 0,-1 1 0 0 0,0-1 0 0 0,1 0 1 0 0,-1 0-1 0 0,1 1 0 0 0,-1-1 0 0 0,1 1 0 0 0,-1-1 0 0 0,1 1 0 0 0,-1 0 0 0 0,1 0 1 0 0,-1 0-1 0 0,1 0 0 0 0,0 0 0 0 0,-1 0 0 0 0,1 0 0 0 0,-1 0 0 0 0,1 0 0 0 0,0 1 1 0 0,-1-1-1 0 0,3 2 0 0 0,0-1 3 0 0,1 1 0 0 0,-1 0 0 0 0,0 1 0 0 0,0-1 0 0 0,0 1 0 0 0,-1-1 0 0 0,1 1 0 0 0,-1 0 0 0 0,4 5 0 0 0,-2-5-7 0 0,-1 1 0 0 0,0 0 0 0 0,1-1 1 0 0,0 0-1 0 0,0 0 0 0 0,0 0 1 0 0,0-1-1 0 0,10 4 0 0 0,-4-4-8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4.4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243 52 13359 0 0,'0'0'1398'0'0,"-10"-12"-1086"0"0,8 9-281 0 0,0 0 0 0 0,0 0 0 0 0,-1 1 1 0 0,1-1-1 0 0,-1 0 0 0 0,0 1 1 0 0,1 0-1 0 0,-1-1 0 0 0,0 1 0 0 0,0 0 1 0 0,0 0-1 0 0,-1 1 0 0 0,1-1 1 0 0,0 1-1 0 0,-1 0 0 0 0,1-1 0 0 0,-1 1 1 0 0,1 1-1 0 0,-1-1 0 0 0,1 1 0 0 0,-1-1 1 0 0,0 1-1 0 0,1 0 0 0 0,-6 1 1 0 0,3 0-13 0 0,0 0 0 0 0,-1 1 0 0 0,2 0 0 0 0,-1 0 1 0 0,0 0-1 0 0,0 1 0 0 0,1 0 0 0 0,-1 0 0 0 0,1 0 0 0 0,0 1 1 0 0,0 0-1 0 0,0 0 0 0 0,-7 7 0 0 0,5-2 8 0 0,0 1 0 0 0,0-1 0 0 0,1 1-1 0 0,0 1 1 0 0,0-1 0 0 0,2 1 0 0 0,-1 0 0 0 0,1 0-1 0 0,1 0 1 0 0,0 0 0 0 0,0 1 0 0 0,1-1-1 0 0,1 1 1 0 0,0 0 0 0 0,1-1 0 0 0,0 1 0 0 0,0 0-1 0 0,2 0 1 0 0,-1-1 0 0 0,1 1 0 0 0,6 16 0 0 0,-7-24-18 0 0,1 0 1 0 0,0 0 0 0 0,0-1-1 0 0,0 1 1 0 0,0 0 0 0 0,1-1-1 0 0,-1 0 1 0 0,1 0 0 0 0,0 0-1 0 0,0 0 1 0 0,0 0 0 0 0,1 0 0 0 0,-1-1-1 0 0,0 1 1 0 0,1-1 0 0 0,0 0-1 0 0,-1 0 1 0 0,1 0 0 0 0,0-1-1 0 0,0 0 1 0 0,0 1 0 0 0,0-1-1 0 0,0-1 1 0 0,1 1 0 0 0,-1 0 0 0 0,0-1-1 0 0,0 0 1 0 0,0 0 0 0 0,1 0-1 0 0,-1-1 1 0 0,0 1 0 0 0,0-1-1 0 0,0 0 1 0 0,0 0 0 0 0,0-1-1 0 0,0 1 1 0 0,0-1 0 0 0,0 0 0 0 0,0 0-1 0 0,4-3 1 0 0,3-4 14 0 0,0 0 0 0 0,0 0 1 0 0,-1-1-1 0 0,0-1 0 0 0,0 0 0 0 0,-2 0 1 0 0,11-17-1 0 0,-15 21-6 0 0,0 0 0 0 0,0 0 0 0 0,-1 0 1 0 0,0-1-1 0 0,0 1 0 0 0,-1-1 0 0 0,0 1 0 0 0,-1-1 1 0 0,1 0-1 0 0,-1 0 0 0 0,-1 0 0 0 0,0 0 0 0 0,0 0 0 0 0,-2-14 1 0 0,2 21 286 0 0,-5 23-125 0 0,4 5-117 0 0,1 0 0 0 0,2 0 0 0 0,0 0 0 0 0,8 35 0 0 0,-7-52-53 0 0,3-3-10 0 0,4-5-10 0 0,1-6-44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4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6911 0 0,'0'0'1610'0'0,"1"1"-1332"0"0,4 8-152 0 0,0 0-1 0 0,-1 0 1 0 0,-1 0-1 0 0,1 0 1 0 0,-1 1-1 0 0,-1-1 0 0 0,0 1 1 0 0,0 0-1 0 0,-1-1 1 0 0,0 1-1 0 0,-1 19 0 0 0,-2 9 264 0 0,-14 65 0 0 0,9-65-178 0 0,7-36 334 0 0,11-19-284 0 0,-5 6-204 0 0,-1-1-1 0 0,4-13 0 0 0,4-9 67 0 0,11-28 79 0 0,-18 43-61 0 0,1-1-1 0 0,12-21 1 0 0,-19 41-132 0 0,0 0-1 0 0,0 0 0 0 0,0 0 0 0 0,1-1 0 0 0,-1 1 1 0 0,0 0-1 0 0,0 0 0 0 0,0 0 0 0 0,0-1 0 0 0,0 1 1 0 0,1 0-1 0 0,-1 0 0 0 0,0 0 0 0 0,0 0 0 0 0,0 0 1 0 0,1 0-1 0 0,-1-1 0 0 0,0 1 0 0 0,0 0 0 0 0,0 0 1 0 0,1 0-1 0 0,-1 0 0 0 0,0 0 0 0 0,0 0 0 0 0,1 0 1 0 0,-1 0-1 0 0,0 0 0 0 0,0 0 0 0 0,0 0 0 0 0,1 0 1 0 0,-1 0-1 0 0,0 0 0 0 0,0 0 0 0 0,1 0 0 0 0,-1 0 1 0 0,0 0-1 0 0,0 0 0 0 0,0 1 0 0 0,1-1 0 0 0,-1 0 1 0 0,0 0-1 0 0,10 11 141 0 0,4 17 53 0 0,-2 3 25 0 0,-6-16-102 0 0,-1 1-1 0 0,4 19 0 0 0,-8-31-102 0 0,-1-1 0 0 0,1 1 1 0 0,0 0-1 0 0,0-1 0 0 0,1 1 0 0 0,-1-1 0 0 0,1 1 0 0 0,-1-1 0 0 0,1 0 0 0 0,0 0 0 0 0,0 0 0 0 0,1 0 1 0 0,4 5-1 0 0,1-3-12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5.1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0 10591 0 0,'-1'0'97'0'0,"-10"2"551"0"0,-1-1-1 0 0,-18 0 1 0 0,28 19-240 0 0,-5 116 266 0 0,0-2-412 0 0,3-16 5 0 0,0-39-54 0 0,7-20-34 0 0,0-19-38 0 0,-2-31-99 0 0,0 0 0 0 0,1 0 0 0 0,0 0 0 0 0,0 0 0 0 0,1 0 0 0 0,6 12 0 0 0,-3-11-32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38.9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180 0 11055 0 0,'0'0'1462'0'0,"1"1"-1341"0"0,1 5-61 0 0,0 1-1 0 0,-1-1 1 0 0,1 0 0 0 0,-1 0 0 0 0,-1 1-1 0 0,1-1 1 0 0,-1 0 0 0 0,-1 11 0 0 0,-2 6 71 0 0,-7 24 0 0 0,1-2 6 0 0,-4 27 87 0 0,-4 0 0 0 0,-34 90 0 0 0,44-146-149 0 0,-1 1 0 0 0,-1-1 0 0 0,-16 22-1 0 0,8-12 65 0 0,16-25-130 0 0,0 1 0 0 0,0-1 1 0 0,0 1-1 0 0,0-1 1 0 0,0 0-1 0 0,-1 1 1 0 0,1-1-1 0 0,0 0 1 0 0,-1 0-1 0 0,1 0 0 0 0,-1 0 1 0 0,-1 1-1 0 0,2-2 71 0 0</inkml:trace>
  <inkml:trace contextRef="#ctx0" brushRef="#br0" timeOffset="1">160 424 11055 0 0,'0'0'852'0'0,"6"4"-516"0"0,29 18-148 0 0,-17-11 90 0 0,-2 0-1 0 0,28 23 0 0 0,-28-19-170 0 0,1-1 1 0 0,0-1-1 0 0,0-1 0 0 0,39 20 0 0 0,-29-18 21 0 0,-18-10-48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51.8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46 10591 0 0,'0'0'819'0'0,"-5"8"-435"0"0,3-3-295 0 0,-1 1 15 0 0,1 1 0 0 0,0-1-1 0 0,0 1 1 0 0,1 0-1 0 0,0 0 1 0 0,0 0 0 0 0,0-1-1 0 0,1 1 1 0 0,1 10-1 0 0,0 35 196 0 0,-2-27 58 0 0,1-23 123 0 0</inkml:trace>
  <inkml:trace contextRef="#ctx0" brushRef="#br0" timeOffset="1">9 63 6911 0 0,'0'0'815'0'0,"13"-8"-583"0"0,-9 4-107 0 0,1 0-1 0 0,0 1 1 0 0,1-1 0 0 0,-1 1-1 0 0,0 0 1 0 0,1 0 0 0 0,8-2-1 0 0,44-13 303 0 0,-51 16-354 0 0,4 0 18 0 0,0 0-1 0 0,0 1 0 0 0,0 0 0 0 0,0 1 0 0 0,1 0 1 0 0,-1 1-1 0 0,19 3 0 0 0,-9 1 197 0 0,1 0 1 0 0,40 17-1 0 0,-46-14-80 0 0,12 4 266 0 0,-26-12-186 0 0,-18 17-22 0 0,9-10-200 0 0,0 0-1 0 0,-1 0 1 0 0,-17 10 0 0 0,24-16-60 0 0,-10 7 11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5.5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255 1 11055 0 0,'0'0'1823'0'0,"0"2"-1718"0"0,-4 6-29 0 0,0 1-1 0 0,-1-1 0 0 0,1 0 0 0 0,-2 0 1 0 0,1 0-1 0 0,-9 8 0 0 0,6-7-18 0 0,1 0-1 0 0,0 1 0 0 0,-8 16 0 0 0,9-16-2 0 0,1 0 0 0 0,-2 0-1 0 0,1-1 1 0 0,-1 0 0 0 0,-1 0 0 0 0,-15 15-1 0 0,8-11 65 0 0,-1-1 0 0 0,0 0 0 0 0,-20 10 0 0 0,31-19-50 0 0,0 1 0 0 0,0-1 0 0 0,-6 7 0 0 0,10-9-4 0 0,0-1-54 0 0,1 0 0 0 0,0 1 0 0 0,0-1 0 0 0,-1 0 0 0 0,1 1 0 0 0,0-1 0 0 0,0 0 0 0 0,0 1 0 0 0,0-1 0 0 0,-1 0 0 0 0,1 1 0 0 0,0-1 0 0 0,0 0 0 0 0,0 1 0 0 0,0-1 0 0 0,0 1 0 0 0,0-1 0 0 0,0 0 0 0 0,0 1 0 0 0,0-1 0 0 0,0 0 0 0 0,0 1 0 0 0,0-1-1 0 0,0 1 1 0 0,0-1 0 0 0,1 0 0 0 0,-1 1 0 0 0,0 0 0 0 0,3 12 168 0 0,-2-12-181 0 0,-1 0 16 0 0,0 0 0 0 0,1 1-1 0 0,0-1 1 0 0,-1 0 0 0 0,1 0 0 0 0,0 0-1 0 0,-1 0 1 0 0,1 0 0 0 0,0 0-1 0 0,0 0 1 0 0,0 0 0 0 0,0 0 0 0 0,0 0-1 0 0,0 0 1 0 0,2 1 0 0 0,21 8 174 0 0,-5-2-66 0 0,-3-1-53 0 0,1 0 1 0 0,-1 0-1 0 0,1-2 0 0 0,1 0 0 0 0,-1-1 0 0 0,1-1 0 0 0,-1 0 0 0 0,31 0 1 0 0,-25-3-59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5.9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158 11 13359 0 0,'-13'-7'1027'0'0,"13"7"-1012"0"0,-1-1 0 0 0,1 1 1 0 0,-1 0-1 0 0,1-1 0 0 0,-1 1 0 0 0,1 0 0 0 0,-1 0 1 0 0,0-1-1 0 0,1 1 0 0 0,-1 0 0 0 0,1 0 0 0 0,-1 0 1 0 0,0 0-1 0 0,1 0 0 0 0,-1 0 0 0 0,1 0 0 0 0,-1 0 0 0 0,0 0 1 0 0,1 0-1 0 0,-1 0 0 0 0,0 0 0 0 0,1 0 0 0 0,-1 0 1 0 0,1 1-1 0 0,-1-1 0 0 0,0 0 0 0 0,0 1 0 0 0,-1 0 24 0 0,-1 0-19 0 0,-1 1-1 0 0,0 0 1 0 0,1 0 0 0 0,-1 0 0 0 0,1 1-1 0 0,-1-1 1 0 0,1 1 0 0 0,0 0 0 0 0,0 0-1 0 0,1 0 1 0 0,-1 0 0 0 0,0 0 0 0 0,1 1-1 0 0,-4 6 1 0 0,-1 4 88 0 0,0 0 0 0 0,-8 25 0 0 0,3 0-2 0 0,2 0 1 0 0,1 0-1 0 0,-6 68 0 0 0,14-97-77 0 0,1 1 0 0 0,0 0 0 0 0,1-1-1 0 0,0 1 1 0 0,1-1 0 0 0,0 1 0 0 0,0-1 0 0 0,1 0-1 0 0,7 16 1 0 0,-7-22-10 0 0,0 0-1 0 0,0 0 1 0 0,1 0-1 0 0,-1-1 1 0 0,1 0-1 0 0,0 1 0 0 0,0-1 1 0 0,0-1-1 0 0,1 1 1 0 0,-1-1-1 0 0,0 1 1 0 0,7 1-1 0 0,-9-3 62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6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6 9671 0 0,'0'0'40'0'0,"0"0"0"0"0,0-1 0 0 0,0 1-1 0 0,0 0 1 0 0,0 0 0 0 0,0-1-1 0 0,0 1 1 0 0,0 0 0 0 0,0 0 0 0 0,0 0-1 0 0,0-1 1 0 0,0 1 0 0 0,0 0 0 0 0,-1 0-1 0 0,1 0 1 0 0,0-1 0 0 0,0 1-1 0 0,0 0 1 0 0,0 0 0 0 0,0 0 0 0 0,-1 0-1 0 0,1-1 1 0 0,0 1 0 0 0,0 0 0 0 0,0 0-1 0 0,-1 0 1 0 0,1 0 0 0 0,0 0-1 0 0,0 0 1 0 0,0 0 0 0 0,-1 0 0 0 0,1 0-1 0 0,0 0 1 0 0,0-1 0 0 0,-1 1 0 0 0,1 0-1 0 0,0 0 1 0 0,-1 0 0 0 0,-2 10 1145 0 0,1-4-1433 0 0,-25 101 809 0 0,9-44-336 0 0,10-30-53 0 0,-14 32-1 0 0,-36 117 785 0 0,58-181-947 0 0,-1 0-1 0 0,1 0 1 0 0,0 0-1 0 0,-1 0 1 0 0,1 0-1 0 0,0 0 1 0 0,0 0-1 0 0,0 0 1 0 0,0 1-1 0 0,0-1 1 0 0,0 2-1 0 0,1-3-3 0 0,-1 0-1 0 0,1 0 1 0 0,-1 0-1 0 0,1 0 1 0 0,-1 0-1 0 0,1 0 1 0 0,-1 0-1 0 0,1 0 1 0 0,-1-1 0 0 0,1 1-1 0 0,-1 0 1 0 0,1 0-1 0 0,-1 0 1 0 0,1-1-1 0 0,-1 1 1 0 0,1 0-1 0 0,-1 0 1 0 0,0-1-1 0 0,1 1 1 0 0,-1 0 0 0 0,1-1-1 0 0,-1 1 1 0 0,0 0-1 0 0,1-1 1 0 0,-1 0-1 0 0,9-8-4 0 0</inkml:trace>
  <inkml:trace contextRef="#ctx0" brushRef="#br0" timeOffset="1">155 16 11519 0 0,'0'0'1984'0'0,"11"4"-1616"0"0,-4 2-305 0 0,0 1 0 0 0,-1 0 0 0 0,0 0 0 0 0,0 0 0 0 0,-1 1 0 0 0,0 0 0 0 0,0 0 0 0 0,-1 0 0 0 0,5 13-1 0 0,3 12 82 0 0,8 39 0 0 0,-17-61-101 0 0,5 23 63 0 0,-6-21-19 0 0,8 24 0 0 0,2 0 56 0 0,-7-19-12 0 0,9 19 1 0 0,-10-29-122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6.6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10 5527 0 0,'-1'0'423'0'0,"-12"7"-261"0"0,-22 16 1144 0 0,38-22-1237 0 0,0 0-1 0 0,1 0 1 0 0,0 0-1 0 0,-1-1 1 0 0,1 1-1 0 0,-1-1 1 0 0,1 0-1 0 0,0 0 1 0 0,5-1-1 0 0,32-5 172 0 0,1-7-4 0 0,-31 9-157 0 0,-1 1 0 0 0,1 0 0 0 0,18-2 0 0 0,17-2 183 0 0,-29 4-188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7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 12439 0 0,'0'0'1452'0'0,"2"0"-1344"0"0,2 0-64 0 0,-1 1 0 0 0,1 0 0 0 0,-1 0 0 0 0,0 0 0 0 0,1 0 0 0 0,-1 1 0 0 0,0-1 0 0 0,0 1 0 0 0,0-1 0 0 0,0 1 0 0 0,0 0 0 0 0,5 5 0 0 0,-4-3-2 0 0,-1 0 1 0 0,1 1-1 0 0,-1 0 0 0 0,1 0 1 0 0,-1 0-1 0 0,-1 0 0 0 0,4 6 1 0 0,1 8 38 0 0,-1 1-1 0 0,-1 0 1 0 0,4 29 0 0 0,-7-38-51 0 0,9 61 197 0 0,-3 1 0 0 0,-1 103-1 0 0,-8-163-181 0 0,0 0-1 0 0,-1 0 0 0 0,0 0 1 0 0,-1 0-1 0 0,0 0 0 0 0,-1 0 1 0 0,-10 19-1 0 0,11-25-19 0 0,0 0 0 0 0,-1 0 0 0 0,-1-1 0 0 0,1 0 0 0 0,-1 0 0 0 0,0 0 0 0 0,0 0 0 0 0,-1-1 1 0 0,1 0-1 0 0,-1 0 0 0 0,0 0 0 0 0,-1-1 0 0 0,1 0 0 0 0,-11 5 0 0 0,1-4 34 0 0,0-3-49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7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11055 0 0,'0'0'852'0'0,"15"3"-506"0"0,2-2-41 0 0,1 0 1 0 0,20-3-1 0 0,4 1-43 0 0,-28 2-153 0 0,1 0 0 0 0,22 6-1 0 0,-23-4-37 0 0,1-1 0 0 0,22 1 0 0 0,-32-3-50 0 0,0 0 1 0 0,0-1-1 0 0,0 0 0 0 0,6-2 1 0 0,-3 0-12 0 0</inkml:trace>
  <inkml:trace contextRef="#ctx0" brushRef="#br0" timeOffset="1">18 129 10591 0 0,'-5'2'419'0'0,"-1"7"191"0"0,0 5-436 0 0,6-13-163 0 0,0 0 1 0 0,1 0-1 0 0,-1 0 1 0 0,0 0-1 0 0,1 0 0 0 0,0 0 1 0 0,-1 0-1 0 0,1 0 1 0 0,-1-1-1 0 0,1 1 1 0 0,0 0-1 0 0,0 0 0 0 0,0 0 1 0 0,-1-1-1 0 0,1 1 1 0 0,0 0-1 0 0,1 0 0 0 0,-1 0 28 0 0,4 2 20 0 0,1 1 0 0 0,-1-1-1 0 0,0 0 1 0 0,1 0 0 0 0,0-1 0 0 0,-1 0 0 0 0,1 0 0 0 0,0 0-1 0 0,0 0 1 0 0,1-1 0 0 0,-1 0 0 0 0,0 0 0 0 0,0-1-1 0 0,0 0 1 0 0,1 0 0 0 0,11-2 0 0 0,111-5 313 0 0,-102 4-313 0 0,-2-2-49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8.2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65 11975 0 0,'0'0'1266'0'0,"-3"8"-1020"0"0,2-1-151 0 0,0 0-1 0 0,0 0 0 0 0,1 0 0 0 0,0 1 1 0 0,0-1-1 0 0,1 0 0 0 0,1 9 0 0 0,1 12 96 0 0,6 37 142 0 0,-1-11-144 0 0,-1 0 1 0 0,-4-30-28 0 0,-1 1 0 0 0,0 0-1 0 0,-3 29 1 0 0,0-47-97 0 0,1-6 0 0 0,-5-23 54 0 0,7-7-84 0 0,1 0 1 0 0,2 1-1 0 0,0 0 1 0 0,11-31-1 0 0,4-18 7 0 0,-14 55 7 0 0,1 1 1 0 0,1-1 0 0 0,0 2-1 0 0,16-27 1 0 0,-20 40-8 0 0,0 1 1 0 0,10-12 0 0 0,-3 4 3 0 0,-9 12-29 0 0,0 0 0 0 0,0 0 1 0 0,0 0-1 0 0,0 1 0 0 0,0-1 0 0 0,1 0 0 0 0,-1 1 0 0 0,0-1 0 0 0,1 1 0 0 0,-1 0 0 0 0,1 0 0 0 0,-1 0 1 0 0,1 0-1 0 0,4-1 0 0 0,-5 2-7 0 0,-1 0-1 0 0,1 0 1 0 0,-1-1 0 0 0,1 1 0 0 0,-1 0 0 0 0,1 1 0 0 0,-1-1-1 0 0,1 0 1 0 0,-1 0 0 0 0,1 1 0 0 0,-1-1 0 0 0,1 1-1 0 0,-1-1 1 0 0,0 1 0 0 0,1 0 0 0 0,-1-1 0 0 0,0 1 0 0 0,1 0-1 0 0,-1 0 1 0 0,0 0 0 0 0,0 0 0 0 0,0 0 0 0 0,0 0-1 0 0,0 0 1 0 0,0 0 0 0 0,0 1 0 0 0,0-1 0 0 0,1 2 0 0 0,4 11 34 0 0,0 1 0 0 0,-1 0 1 0 0,-1 1-1 0 0,0-1 1 0 0,3 28-1 0 0,-1-9 18 0 0,-2-7 2 0 0,-2 0 0 0 0,-1 0 0 0 0,0 1 0 0 0,-3-1 0 0 0,-4 32 1 0 0,6-57-56 0 0,-1 1 1 0 0,1 0 0 0 0,-1-1 0 0 0,0 1 0 0 0,0-1 0 0 0,-2 5 0 0 0,-5 10 57 0 0,8-17-64 0 0,0 0 1 0 0,0 1 0 0 0,0-1 0 0 0,0 1 0 0 0,0-1 0 0 0,0 1 0 0 0,-1-1 0 0 0,1 1 0 0 0,0-1 0 0 0,0 0 0 0 0,-1 1 0 0 0,1-1-1 0 0,0 0 1 0 0,0 1 0 0 0,-1-1 0 0 0,1 0 0 0 0,-1 1 0 0 0,1-1 0 0 0,0 0 0 0 0,-1 0 0 0 0,1 1 0 0 0,0-1 0 0 0,-1 0 0 0 0,1 0 0 0 0,-1 0-1 0 0,1 1 1 0 0,-1-1 0 0 0,1 0 0 0 0,-1 0 0 0 0,1 0 0 0 0,0 0 0 0 0,-1 0 0 0 0,0 0-1 0 0,1 0 0 0 0,-1-1 0 0 0,1 1 0 0 0,0 0-1 0 0,-1 0 1 0 0,1-1 0 0 0,0 1 0 0 0,-1 0 0 0 0,1 0 0 0 0,0-1 0 0 0,-1 1 0 0 0,1 0 0 0 0,0-1 0 0 0,0 1 0 0 0,-1 0 0 0 0,1-1 0 0 0,0 1 0 0 0,0-1-1 0 0,0 1 1 0 0,-1 0 0 0 0,1-2 0 0 0,-1-6 13 0 0,1-1 0 0 0,-1 1-1 0 0,2-1 1 0 0,-1 1 0 0 0,1 0-1 0 0,3-15 1 0 0,18-51 42 0 0,-13 47-25 0 0,41-99 46 0 0,-31 83-28 0 0,-16 36-42 0 0,1 0 0 0 0,0 0 0 0 0,0 1 0 0 0,1 0 0 0 0,0-1 0 0 0,0 1 0 0 0,7-6 0 0 0,-11 11-5 0 0,-1 0-1 0 0,1 1 1 0 0,-1-1 0 0 0,1 1-1 0 0,0-1 1 0 0,-1 0 0 0 0,1 1-1 0 0,0-1 1 0 0,-1 1-1 0 0,1 0 1 0 0,0-1 0 0 0,-1 1-1 0 0,1 0 1 0 0,0-1-1 0 0,0 1 1 0 0,-1 0 0 0 0,1 0-1 0 0,0 0 1 0 0,0-1 0 0 0,0 1-1 0 0,-1 0 1 0 0,3 0-1 0 0,-1 1 16 0 0,0-1-11 0 0,-1 0 0 0 0,1 0 1 0 0,-1 0-1 0 0,1 1 1 0 0,-1-1-1 0 0,1 1 1 0 0,-1-1-1 0 0,1 1 1 0 0,-1 0-1 0 0,0-1 0 0 0,1 1 1 0 0,-1 0-1 0 0,0 0 1 0 0,0 0-1 0 0,1 0 1 0 0,-1 0-1 0 0,0 0 0 0 0,0 0 1 0 0,0 1-1 0 0,0-1 1 0 0,0 0-1 0 0,-1 1 1 0 0,1-1-1 0 0,0 0 1 0 0,0 1-1 0 0,-1-1 0 0 0,1 1 1 0 0,-1-1-1 0 0,0 1 1 0 0,1-1-1 0 0,-1 1 1 0 0,0 2-1 0 0,1-1 12 0 0,4 24 17 0 0,-2 1 1 0 0,0 0-1 0 0,-2 31 1 0 0,-1-9 31 0 0,0-7 38 0 0,-11 78 0 0 0,7-104-80 0 0,3-12-16 0 0,0-1 0 0 0,0 0 0 0 0,1 1 0 0 0,-1-1 0 0 0,1 0 0 0 0,0 1 0 0 0,0-1 0 0 0,0 1 0 0 0,1-1 0 0 0,1 6 0 0 0,0-3-10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8.6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71 16127 0 0,'0'0'1242'0'0,"2"-1"-812"0"0,10-3-330 0 0,-1 0 1 0 0,13-8-1 0 0,-12 6 51 0 0,23-9 0 0 0,-10 9-61 0 0,0 0 1 0 0,0 2-1 0 0,32-2 0 0 0,-35 3-78 0 0,-10 0-12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09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 1 10591 0 0,'0'0'819'0'0,"-8"4"-238"0"0,2 3-428 0 0,0 0-1 0 0,-8 12 0 0 0,10-12-82 0 0,0-1-1 0 0,-1 0 0 0 0,0 0 0 0 0,0 0 0 0 0,-6 5 0 0 0,6-7-19 0 0,0 1-1 0 0,1 0 1 0 0,0 0-1 0 0,-1 0 0 0 0,2 0 1 0 0,-1 1-1 0 0,-4 8 1 0 0,-17 45 145 0 0,21-47-146 0 0,-8 19 55 0 0,2 0 0 0 0,1 1 0 0 0,2 0 0 0 0,1 0 0 0 0,1 1 0 0 0,2 0 0 0 0,1 0 0 0 0,1 0 0 0 0,9 62 0 0 0,-4-66-4 0 0,2-1 0 0 0,2 0 0 0 0,0 0 0 0 0,13 27 0 0 0,57 102 384 0 0,-72-147-446 0 0,1 1-1 0 0,0-1 0 0 0,0-1 1 0 0,1 1-1 0 0,0-1 0 0 0,17 14 1 0 0,-21-20-34 0 0,-1 0 0 0 0,1 0-1 0 0,-1-1 1 0 0,1 0 0 0 0,0 0 0 0 0,0 0 0 0 0,0 0 0 0 0,0 0 0 0 0,0-1 0 0 0,0 1 0 0 0,0-1 0 0 0,0 0 0 0 0,1-1 0 0 0,-1 1 0 0 0,0-1 0 0 0,1 0 0 0 0,-1 0 0 0 0,1 0-1 0 0,-1-1 1 0 0,0 1 0 0 0,0-1 0 0 0,6-1 0 0 0,6-6-4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0.7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 9471 0 0,'0'0'1083'0'0,"4"1"-1007"0"0,12 3-11 0 0,-15-3-56 0 0,0 0 0 0 0,0 0 0 0 0,0 0 0 0 0,0 0-1 0 0,0 0 1 0 0,0 0 0 0 0,0 0 0 0 0,0 0-1 0 0,0 0 1 0 0,0 0 0 0 0,-1 1 0 0 0,1-1 0 0 0,0 0-1 0 0,-1 1 1 0 0,1-1 0 0 0,-1 0 0 0 0,0 1 0 0 0,1-1-1 0 0,-1 1 1 0 0,0 2 0 0 0,1-2 28 0 0,2 13 34 0 0,0 0 1 0 0,-2 1 0 0 0,1-1 0 0 0,-2 1 0 0 0,0-1-1 0 0,-3 27 1 0 0,1-23-12 0 0,2 18 32 0 0,1-27-65 0 0,-1 0 1 0 0,-1 14-1 0 0,-16 71 215 0 0,-5 50 161 0 0,21-129-70 0 0,10-27-242 0 0,16-35 40 0 0,-12 22-65 0 0,-1 1 0 0 0,-1-2 1 0 0,12-40-1 0 0,-10 25-3 0 0,10-31 30 0 0,-13 38-10 0 0,1 1 1 0 0,22-45 0 0 0,-33 77-84 0 0,6-13 89 0 0,17-22 0 0 0,-21 32-68 0 0,1 0 0 0 0,0 0 0 0 0,-1 0 0 0 0,1 1 0 0 0,0-1 0 0 0,0 0 0 0 0,0 1 0 0 0,1 0 0 0 0,-1 0 0 0 0,0 0-1 0 0,1 0 1 0 0,4-1 0 0 0,-7 3-11 0 0,0-1 0 0 0,1 1 0 0 0,-1-1-1 0 0,0 1 1 0 0,1 0 0 0 0,-1 0 0 0 0,0-1 0 0 0,1 1-1 0 0,-1 0 1 0 0,0 0 0 0 0,1 1 0 0 0,-1-1 0 0 0,0 0-1 0 0,1 0 1 0 0,1 1 0 0 0,1 0 7 0 0,0 0 2 0 0,-1 0 1 0 0,1 1-1 0 0,-1-1 1 0 0,1 1 0 0 0,-1-1-1 0 0,0 1 1 0 0,0 0-1 0 0,0 0 1 0 0,0 0-1 0 0,0 1 1 0 0,0-1 0 0 0,-1 1-1 0 0,1 0 1 0 0,-1-1-1 0 0,1 1 1 0 0,-1 0 0 0 0,0 1-1 0 0,0-1 1 0 0,2 5-1 0 0,0 2 35 0 0,1 1-1 0 0,-1 0 0 0 0,-1 0 1 0 0,5 22-1 0 0,-2 6 57 0 0,-2 1-1 0 0,-2 0 0 0 0,-1 0 1 0 0,-2 0-1 0 0,-2 0 0 0 0,-11 56 1 0 0,6-42 130 0 0,10-54-187 0 0,6-4-40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52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88 11975 0 0,'0'0'1415'0'0,"8"-3"-1166"0"0,83-21 524 0 0,-24 7-242 0 0,-49 11-283 0 0,23-6-127 0 0,70-11 1 0 0,-108 22-45 0 0,2 0 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1.1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10591 0 0,'0'0'1116'0'0,"1"1"-1009"0"0,4 2-39 0 0,0-1 1 0 0,1 1-1 0 0,-1-1 1 0 0,0 0-1 0 0,1 0 0 0 0,-1-1 1 0 0,1 0-1 0 0,0 0 0 0 0,-1 0 1 0 0,1-1-1 0 0,0 1 1 0 0,0-1-1 0 0,9-2 0 0 0,8 2 71 0 0,41 4 150 0 0,-55-4-235 0 0,-1 1 0 0 0,1 0 1 0 0,13 2-1 0 0,-11-1 55 0 0,-1 0 0 0 0,16 0 0 0 0,-15-1-63 0 0,-9-1-14 0 0,0 0-1 0 0,0 1 1 0 0,1-1-1 0 0,-1 0 1 0 0,0-1 0 0 0,0 1-1 0 0,1 0 1 0 0,-1 0-1 0 0,0-1 1 0 0,0 0-1 0 0,0 1 1 0 0,3-2-1 0 0,6-4 36 0 0,-2-1-54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5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164 288 9671 0 0,'-4'1'748'0'0,"-13"4"-470"0"0,16-5-264 0 0,0 1 1 0 0,0-2-1 0 0,0 1 1 0 0,0 0-1 0 0,-1 0 0 0 0,1 0 1 0 0,0 0-1 0 0,0-1 1 0 0,0 1-1 0 0,0 0 1 0 0,0-1-1 0 0,1 1 1 0 0,-1-1-1 0 0,-2 0 1 0 0,2 0 1 0 0,1 1 0 0 0,-1-1 0 0 0,0 1 0 0 0,0-1 0 0 0,1 1 1 0 0,-1-1-1 0 0,0 1 0 0 0,0 0 0 0 0,0 0 0 0 0,0-1 0 0 0,0 1 0 0 0,0 0 1 0 0,1 0-1 0 0,-1 0 0 0 0,0 0 0 0 0,0 0 0 0 0,0 0 0 0 0,0 0 0 0 0,0 1 1 0 0,-1-1-1 0 0,-1 2-3 0 0,0-1 0 0 0,0 1 0 0 0,0-1 0 0 0,0 1 1 0 0,0 0-1 0 0,1 0 0 0 0,-1 1 0 0 0,1-1 0 0 0,-1 0 1 0 0,1 1-1 0 0,0-1 0 0 0,0 1 0 0 0,-2 3 0 0 0,-3 6 48 0 0,-10 21-1 0 0,7-10 8 0 0,1 0 1 0 0,-6 26-1 0 0,12-36-20 0 0,0 0-1 0 0,1 1 0 0 0,0-1 1 0 0,1 1-1 0 0,1 18 0 0 0,5-12 45 0 0,-5-19-89 0 0,0-1 0 0 0,0 1 0 0 0,0-1 0 0 0,0 0 0 0 0,0 1 0 0 0,1-1 0 0 0,-1 1 0 0 0,0-1-1 0 0,0 1 1 0 0,0-1 0 0 0,1 1 0 0 0,-1-1 0 0 0,0 0 0 0 0,0 1 0 0 0,1-1 0 0 0,-1 0 0 0 0,1 1 0 0 0,-1-1 0 0 0,0 0-1 0 0,1 1 1 0 0,-1-1 0 0 0,0 0 0 0 0,1 0 0 0 0,-1 1 0 0 0,1-1 0 0 0,-1 0 0 0 0,1 0 0 0 0,-1 0 0 0 0,1 0 0 0 0,-1 0-1 0 0,1 0 1 0 0,-1 0 0 0 0,1 0 0 0 0,0 0 0 0 0,0 0 9 0 0,3 1-1 0 0,0 0 0 0 0,0-1 0 0 0,0 1 0 0 0,0-1 0 0 0,0 0 0 0 0,0 0 0 0 0,0-1-1 0 0,0 1 1 0 0,0-1 0 0 0,0 0 0 0 0,-1 0 0 0 0,1 0 0 0 0,0-1 0 0 0,0 1 0 0 0,5-4 0 0 0,0-1 12 0 0,1 1-1 0 0,-1-2 1 0 0,0 1-1 0 0,11-12 1 0 0,-9 7 8 0 0,-1 0 1 0 0,0 0-1 0 0,-1-1 1 0 0,0 0-1 0 0,-1-1 0 0 0,-1 0 1 0 0,0 0-1 0 0,7-20 1 0 0,-7 14 26 0 0,-1-1 1 0 0,-1 0 0 0 0,-1-1-1 0 0,-1 1 1 0 0,1-32-1 0 0,8-157 404 0 0,-7 165-209 0 0,-5 43 46 0 0,-2 20-81 0 0,-9 48 55 0 0,-4 22-76 0 0,-2 24-13 0 0,14-85-138 0 0,-1 7 89 0 0,1 0 0 0 0,4 68-1 0 0,-1-100-124 0 0,1 1 0 0 0,-1-1 0 0 0,1 0 1 0 0,0 1-1 0 0,0-1 0 0 0,0 0 0 0 0,0 0 0 0 0,1 1 0 0 0,2 3 0 0 0,-3-5-1 0 0,1-1-1 0 0,-1 1 1 0 0,0-1 0 0 0,1 1 0 0 0,-1-1 0 0 0,1 0-1 0 0,-1 1 1 0 0,1-1 0 0 0,0 0 0 0 0,0 0-1 0 0,-1 0 1 0 0,1 0 0 0 0,0-1 0 0 0,0 1 0 0 0,0 0-1 0 0,0-1 1 0 0,3 1 0 0 0,6 1 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5.8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11055 0 0,'0'0'1472'0'0,"1"1"-1378"0"0,4 15 135 0 0,0 1 1 0 0,-1-1 0 0 0,2 24-1 0 0,-3 75 570 0 0,-2-116-740 0 0,3-4-49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6.2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0 10591 0 0,'0'0'819'0'0,"-13"5"-502"0"0,12-4-280 0 0,-13 7 530 0 0,13-8-560 0 0,1 0 0 0 0,0 0 0 0 0,0 0 0 0 0,0 0 0 0 0,-1 0 0 0 0,1 0 1 0 0,0 0-1 0 0,0 0 0 0 0,0 1 0 0 0,-1-1 0 0 0,1 0 0 0 0,0 0 0 0 0,0 0 0 0 0,0 0 0 0 0,0 0 0 0 0,0 1 1 0 0,-1-1-1 0 0,1 0 0 0 0,0 0 0 0 0,0 0 0 0 0,0 1 0 0 0,0-1 0 0 0,0 0 0 0 0,0 0 0 0 0,0 0 0 0 0,0 1 1 0 0,0-1-1 0 0,0 0 0 0 0,0 0 0 0 0,0 0 0 0 0,0 1 0 0 0,0-1 0 0 0,0 0 0 0 0,0 0 0 0 0,0 1 0 0 0,0-1 0 0 0,0 0 1 0 0,0 0-1 0 0,0 0 0 0 0,0 1 0 0 0,0-1 0 0 0,0 0 0 0 0,0 0 0 0 0,1 0 0 0 0,-1 1 0 0 0,0-1 0 0 0,0 0 1 0 0,0 0-1 0 0,0 0 0 0 0,0 0 0 0 0,1 1 0 0 0,-1-1 0 0 0,0 0 0 0 0,0 0 0 0 0,0 0 0 0 0,0 0 0 0 0,1 0 0 0 0,-1 0 1 0 0,0 0-1 0 0,0 0 0 0 0,1 0 0 0 0,-1 1 0 0 0,24 8 140 0 0,-7-1-83 0 0,-9 1-54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6.6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47 6447 0 0,'0'1'499'0'0,"0"19"-395"0"0,-3 129 1737 0 0,1-127-1473 0 0,-7 28-1 0 0,6-34 722 0 0,7-36-861 0 0,10-23-49 0 0,3 1 0 0 0,26-49-1 0 0,-38 82-104 0 0,0 1 0 0 0,1 0-1 0 0,0 0 1 0 0,9-9-1 0 0,-14 16-9 0 0,-1 1-60 0 0,0 0 0 0 0,0-1 0 0 0,0 1-1 0 0,0 0 1 0 0,0 0 0 0 0,0 0 0 0 0,0-1 0 0 0,0 1-1 0 0,0 0 1 0 0,0 0 0 0 0,0 0 0 0 0,0 0-1 0 0,0-1 1 0 0,1 1 0 0 0,-1 0 0 0 0,0 0-1 0 0,0 0 1 0 0,0 0 0 0 0,0-1 0 0 0,0 1 0 0 0,0 0-1 0 0,1 0 1 0 0,-1 0 0 0 0,0 0 0 0 0,0 0-1 0 0,0 0 1 0 0,0 0 0 0 0,0-1 0 0 0,1 1-1 0 0,-1 0 1 0 0,0 0 0 0 0,0 0 0 0 0,0 0 0 0 0,1 0-1 0 0,-1 0 1 0 0,0 0 0 0 0,0 0 0 0 0,10 2 152 0 0,5 7 55 0 0,-12-7-180 0 0,-1 1 0 0 0,0 0 0 0 0,0-1 0 0 0,0 1 0 0 0,0 0 0 0 0,0 0-1 0 0,-1 1 1 0 0,0-1 0 0 0,1 0 0 0 0,0 7 0 0 0,0 1 34 0 0,0 0 0 0 0,-1 12 0 0 0,1 0 49 0 0,-2-19-88 0 0,0-1-1 0 0,0 1 1 0 0,-1 0-1 0 0,1 0 1 0 0,-2 3-1 0 0,1 0 38 0 0,1-5 9 0 0,0 0 0 0 0,0-1-49 0 0,0 0 0 0 0,0 1-1 0 0,1-1 1 0 0,-1 0 0 0 0,1 0 0 0 0,-1 0-1 0 0,1 0 1 0 0,-1 0 0 0 0,1 0-1 0 0,-1 1 1 0 0,1-1 0 0 0,1 1 0 0 0,-2-2-16 0 0,1 0 1 0 0,-1 1-1 0 0,1-1 1 0 0,-1 0-1 0 0,1 1 1 0 0,-1-1 0 0 0,1 0-1 0 0,-1 0 1 0 0,1 0-1 0 0,0 0 1 0 0,-1 0-1 0 0,1 1 1 0 0,-1-1-1 0 0,1 0 1 0 0,-1 0 0 0 0,1 0-1 0 0,0 0 1 0 0,-1-1-1 0 0,1 1 1 0 0,-1 0-1 0 0,1 0 1 0 0,-1 0 0 0 0,1 0-1 0 0,-1-1 1 0 0,1 1-1 0 0,0 0 1 0 0,-1 0-1 0 0,0-1 1 0 0,1 1-1 0 0,-1 0 1 0 0,1-1 0 0 0,-1 1-1 0 0,1-1 1 0 0,0 0-1 0 0,8-7 78 0 0,0-2 0 0 0,16-20-1 0 0,-21 26-71 0 0,31-51 118 0 0,3-1 69 0 0,-25 39-128 0 0,-9 10-1 0 0,0 1 1 0 0,0 1-1 0 0,10-10 0 0 0,-14 14-61 0 0,1 1 0 0 0,-1-1 0 0 0,1 1 0 0 0,-1-1 0 0 0,1 1 0 0 0,-1-1 0 0 0,1 1 0 0 0,0-1 0 0 0,-1 1 0 0 0,1-1 0 0 0,0 1 0 0 0,-1 0 0 0 0,1-1 0 0 0,0 1 0 0 0,0 0 0 0 0,-1 0 0 0 0,1 0 0 0 0,0-1 1 0 0,0 1-1 0 0,-1 0 0 0 0,1 0 0 0 0,0 0 0 0 0,0 0 0 0 0,0 0 0 0 0,-1 1 0 0 0,1-1 0 0 0,0 0 0 0 0,0 0 0 0 0,-1 0 0 0 0,1 1 0 0 0,0-1 0 0 0,0 0 0 0 0,-1 1 0 0 0,1-1 0 0 0,0 0 0 0 0,-1 1 0 0 0,1-1 0 0 0,-1 1 0 0 0,1-1 0 0 0,-1 1 0 0 0,1-1 0 0 0,-1 1 0 0 0,1 0 0 0 0,-1-1 0 0 0,1 1 0 0 0,0 1 0 0 0,1 1 10 0 0,0 1 0 0 0,0 0 0 0 0,-1-1-1 0 0,1 1 1 0 0,-1 0 0 0 0,0 0 0 0 0,1 5-1 0 0,0 6 41 0 0,-1 0-1 0 0,-1 0 0 0 0,0 0 1 0 0,-3 22-1 0 0,-15 62 225 0 0,13-73-225 0 0,1-12 16 0 0,2 2 34 0 0,3-11-89 0 0,1-2 0 0 0,-1 10 12 0 0,2-3 48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6.9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144 11 10591 0 0,'-8'-10'1376'0'0,"8"10"-1354"0"0,0 0 0 0 0,0-1-1 0 0,-1 1 1 0 0,1 0 0 0 0,0 0 0 0 0,0 0-1 0 0,0 0 1 0 0,0 0 0 0 0,-1 0-1 0 0,1 0 1 0 0,0 0 0 0 0,0 1-1 0 0,0-1 1 0 0,0 0 0 0 0,-1 0 0 0 0,1 0-1 0 0,0 0 1 0 0,0 0 0 0 0,0 0-1 0 0,0 0 1 0 0,0 0 0 0 0,-1 0-1 0 0,1 0 1 0 0,0 0 0 0 0,0 1 0 0 0,0-1-1 0 0,0 0 1 0 0,0 0 0 0 0,0 0-1 0 0,0 0 1 0 0,0 0 0 0 0,-1 1-1 0 0,1-1 1 0 0,0 0 0 0 0,0 0 0 0 0,0 0-1 0 0,-4 22 456 0 0,3-15-501 0 0,-9 24 189 0 0,0-1 0 0 0,-21 39 0 0 0,1-1 44 0 0,-14 22 285 0 0,44-89-348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7.3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0 134 11055 0 0,'0'0'852'0'0,"1"-1"-549"0"0,2-3-218 0 0,-2 3-62 0 0,0 0 0 0 0,0 0 0 0 0,0 0 0 0 0,0 1 0 0 0,0-1 0 0 0,0 0 1 0 0,0 1-1 0 0,0-1 0 0 0,1 1 0 0 0,-1-1 0 0 0,0 1 0 0 0,0-1 0 0 0,0 1 0 0 0,1 0 0 0 0,-1 0 0 0 0,0-1 0 0 0,0 1 0 0 0,1 0 0 0 0,1 1 0 0 0,0-1 8 0 0,-1 0 1 0 0,0 0 0 0 0,1 1-1 0 0,-1-1 1 0 0,0 1-1 0 0,0-1 1 0 0,0 1-1 0 0,0 0 1 0 0,3 2-1 0 0,3 2 19 0 0,-2 0 0 0 0,1 1 0 0 0,-1 0 0 0 0,1 0-1 0 0,-2 1 1 0 0,1-1 0 0 0,-1 1 0 0 0,0 1 0 0 0,0-1 0 0 0,4 10-1 0 0,2 8 118 0 0,14 51-1 0 0,-19-52-13 0 0,2-2-1 0 0,18 41 1 0 0,-10-45 135 0 0,-9-12-248 0 0,3 3 42 0 0,-7-8-70 0 0,0-2 1 0 0,8 2-3 0 0</inkml:trace>
  <inkml:trace contextRef="#ctx0" brushRef="#br0" timeOffset="1">316 39 9671 0 0,'3'-12'1032'0'0,"-1"5"-1033"0"0,-2 6 2 0 0,1-1 0 0 0,0 1 0 0 0,-1 0 0 0 0,0-1 0 0 0,1 1 0 0 0,-1-1 0 0 0,0 1 0 0 0,0-1 0 0 0,0 1 0 0 0,0-1 0 0 0,0-1 0 0 0,0 3 4 0 0,0 0 0 0 0,-1 0 1 0 0,1 0-1 0 0,0 0 0 0 0,0 0 0 0 0,0-1 0 0 0,0 1 0 0 0,-1 0 1 0 0,1 0-1 0 0,0 0 0 0 0,0 0 0 0 0,0 0 0 0 0,-1 0 0 0 0,1 0 1 0 0,0 0-1 0 0,0 0 0 0 0,0 0 0 0 0,-1 0 0 0 0,1 0 1 0 0,0 0-1 0 0,0 0 0 0 0,0 0 0 0 0,0 0 0 0 0,-1 0 0 0 0,1 1 1 0 0,0-1-1 0 0,0 0 0 0 0,0 0 0 0 0,0 0 0 0 0,-1 0 0 0 0,1 0 1 0 0,0 0-1 0 0,0 0 0 0 0,0 1 0 0 0,0-1 0 0 0,0 0 1 0 0,-1 0-1 0 0,1 0 0 0 0,0 0 0 0 0,0 1 0 0 0,-6 5 158 0 0,0 8 30 0 0,0 0 0 0 0,1 1 0 0 0,0 0 1 0 0,-3 24-1 0 0,1-7-41 0 0,-2 6 42 0 0,2 1 0 0 0,1 0 0 0 0,0 54 0 0 0,5-91-176 0 0,1 1 1 0 0,1-1-1 0 0,-1 1 0 0 0,0-1 0 0 0,1 1 0 0 0,-1-1 0 0 0,2 5 1 0 0,4 4 59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7.7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 12439 0 0,'0'0'958'0'0,"-3"0"-504"0"0,2 0-437 0 0,0 1 1 0 0,-1-1-1 0 0,1 1 0 0 0,0-1 0 0 0,0 1 0 0 0,0-1 0 0 0,0 1 1 0 0,0 0-1 0 0,-1 0 0 0 0,1-1 0 0 0,1 1 0 0 0,-1 0 0 0 0,0 0 1 0 0,0 0-1 0 0,0 0 0 0 0,0 0 0 0 0,1 0 0 0 0,-2 3 0 0 0,-2 1 77 0 0,-2 4 3 0 0,-1 1 0 0 0,2 0 0 0 0,-1 0 0 0 0,1 1 0 0 0,1 0 0 0 0,-6 17 0 0 0,5-14-6 0 0,-10 32 78 0 0,1 1 1 0 0,3 1 0 0 0,-10 76-1 0 0,21-118-155 0 0,0 0-1 0 0,0-1 1 0 0,0 1 0 0 0,1-1-1 0 0,0 1 1 0 0,0-1-1 0 0,0 1 1 0 0,4 8-1 0 0,-4-11-12 0 0,0 0-1 0 0,0-1 0 0 0,1 1 1 0 0,-1-1-1 0 0,1 1 0 0 0,0-1 1 0 0,0 1-1 0 0,0-1 0 0 0,0 0 1 0 0,0 0-1 0 0,0 0 0 0 0,0 0 1 0 0,1 0-1 0 0,-1 0 0 0 0,1-1 1 0 0,-1 1-1 0 0,5 1 0 0 0,11 2 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8.0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0 11519 0 0,'0'0'1202'0'0,"-12"10"-804"0"0,8-4-333 0 0,0 0 0 0 0,1 1-1 0 0,0-1 1 0 0,0 1 0 0 0,0 0-1 0 0,1-1 1 0 0,0 1 0 0 0,-2 12 0 0 0,-4 14 63 0 0,0-9-58 0 0,-39 127 240 0 0,36-111-239 0 0,-15 66 167 0 0,16-33-14 0 0,10-71-206 0 0,-1-2-12 0 0,1 1 0 0 0,0-1 0 0 0,0 1 0 0 0,0-1 0 0 0,0 1 0 0 0,0-1 0 0 0,0 1 1 0 0,0 0-1 0 0,0-1 0 0 0,0 1 0 0 0,0-1 0 0 0,0 1 0 0 0,0-1 0 0 0,0 1 0 0 0,0-1 0 0 0,0 1 0 0 0,0-1 1 0 0,1 1-1 0 0,4 5 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8.4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161 6 9671 0 0,'0'0'748'0'0,"0"-1"-492"0"0,-1-3 768 0 0,2 5-901 0 0,2 3-67 0 0,0 0 0 0 0,0-1 0 0 0,-1 2 0 0 0,1-1 0 0 0,-1 0 0 0 0,0 0 0 0 0,2 7 0 0 0,11 37 196 0 0,-12-34-183 0 0,5 25 165 0 0,-1 0-1 0 0,2 73 1 0 0,4 23 303 0 0,-13-134-471 0 0</inkml:trace>
  <inkml:trace contextRef="#ctx0" brushRef="#br0" timeOffset="1">31 297 7367 0 0,'0'0'568'0'0,"-2"1"-373"0"0,-5 7-173 0 0,5-6 7 0 0,0 0-1 0 0,1 0 0 0 0,-1-1 1 0 0,0 1-1 0 0,0-1 0 0 0,0 1 1 0 0,0-1-1 0 0,-4 3 720 0 0,7-4-705 0 0,1 1 0 0 0,0-1 0 0 0,0 0 0 0 0,-1 1 0 0 0,1-1 0 0 0,0 0 0 0 0,0 0 0 0 0,0 0 0 0 0,-1 0 0 0 0,1 0 0 0 0,0-1 0 0 0,0 1 0 0 0,0-1 0 0 0,1 0 0 0 0,4 0 59 0 0,39-5 148 0 0,-9 0-7 0 0,0 2 1 0 0,50 1-1 0 0,-71 5-178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52.6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4 11519 0 0,'0'0'1431'0'0,"0"0"-1399"0"0,1-1 1 0 0,-1 1-1 0 0,0 0 0 0 0,1 0 1 0 0,-1-1-1 0 0,0 1 1 0 0,0 0-1 0 0,1 0 0 0 0,-1 0 1 0 0,1-1-1 0 0,-1 1 0 0 0,0 0 1 0 0,1 0-1 0 0,-1 0 1 0 0,0 0-1 0 0,1 0 0 0 0,-1 0 1 0 0,1 0-1 0 0,-1 0 0 0 0,0 0 1 0 0,1 0-1 0 0,-1 0 1 0 0,0 0-1 0 0,1 0 0 0 0,2 4 6 0 0,0 1 0 0 0,0-1 0 0 0,-1 1 0 0 0,0 0 0 0 0,0 0 0 0 0,0-1-1 0 0,-1 1 1 0 0,1 1 0 0 0,0 8 0 0 0,0 2 36 0 0,-1-1 0 0 0,-1 20-1 0 0,-5 33 216 0 0,-28 120-1 0 0,32-181-273 0 0,-11 49 225 0 0,-28 75 0 0 0,35-119-179 0 0,0 0 0 0 0,-11 17-1 0 0,13-24-32 0 0,0-1 0 0 0,0 1 0 0 0,0-1-1 0 0,-1 0 1 0 0,1 0 0 0 0,-1 0 0 0 0,0 0-1 0 0,-7 4 1 0 0,10-7 47 0 0,-1-1-39 0 0,2 0-34 0 0,-1 0 0 0 0,0 1 0 0 0,0-1-1 0 0,1 0 1 0 0,-1 0 0 0 0,0 1 0 0 0,0-1-1 0 0,0 0 1 0 0,1 0 0 0 0,-1 0-1 0 0,0 0 1 0 0,0 0 0 0 0,0 0 0 0 0,0 0-1 0 0,1-1 1 0 0,-1 1 0 0 0,0 0 0 0 0,-1-1-1 0 0,-4-3-1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8.8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0 13359 0 0,'0'0'1728'0'0,"1"1"-1637"0"0,2 0-61 0 0,0 0-1 0 0,-1 1 1 0 0,1-1 0 0 0,0 1 0 0 0,-1 0-1 0 0,0 0 1 0 0,1 0 0 0 0,-1 0 0 0 0,0 1-1 0 0,0-1 1 0 0,0 0 0 0 0,0 1 0 0 0,-1-1-1 0 0,1 1 1 0 0,-1 0 0 0 0,2 3-1 0 0,1 4 18 0 0,0-1-1 0 0,-1 1 0 0 0,4 17 1 0 0,-4-7-8 0 0,-1-1 1 0 0,-1 1 0 0 0,0-1 0 0 0,-5 36 0 0 0,-1-13 49 0 0,-14 49 1 0 0,10-61-18 0 0,-2 0 0 0 0,-1 0 0 0 0,-26 45 0 0 0,24-38 24 0 0,9-24-80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9.2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0 13823 0 0,'0'0'1062'0'0,"2"1"-693"0"0,0 0-356 0 0,3 0 46 0 0,-1 1 1 0 0,1 0-1 0 0,-1 0 1 0 0,0 0-1 0 0,0 0 1 0 0,0 1 0 0 0,0 0-1 0 0,0-1 1 0 0,0 2-1 0 0,-1-1 1 0 0,1 0-1 0 0,-1 1 1 0 0,0-1 0 0 0,0 1-1 0 0,0 0 1 0 0,2 4-1 0 0,1 7 10 0 0,0 0-1 0 0,-1 1 0 0 0,-1-1 1 0 0,4 25-1 0 0,2 66 152 0 0,-4-36-94 0 0,10 167 175 0 0,-16-189-211 0 0,-2 0 0 0 0,-16 92 0 0 0,14-121-67 0 0,-27 116 186 0 0,23-107-162 0 0,-1 1 0 0 0,-22 43 0 0 0,24-61-29 0 0,1 0 0 0 0,-2 0 0 0 0,1-1-1 0 0,-2 0 1 0 0,1 0 0 0 0,-1-1 0 0 0,-1 0-1 0 0,-16 12 1 0 0,-9 3-2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19.7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38 5471 0 0,'24'-22'124'0'0,"-19"18"168"0"0,9-2 86 0 0,-8 4-240 0 0,0 1 0 0 0,0 0 0 0 0,0 0 1 0 0,0 0-1 0 0,0 1 0 0 0,0 0 0 0 0,0 0 0 0 0,11 2 1 0 0,-15-1-26 0 0,1-1-8 0 0,44 5 205 0 0,52 4 452 0 0,-68-14-138 0 0,-21 4-512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0.1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 11055 0 0,'0'0'1166'0'0,"2"0"-1032"0"0,64 2 494 0 0,-30-2-402 0 0,-25 1-109 0 0,1-1 1 0 0,19-3 0 0 0,-20 2-27 0 0,0 1 1 0 0,0 0-1 0 0,0 0 0 0 0,18 3 0 0 0,18 1-88 0 0,-41-4 16 0 0,-1-1 0 0 0,1 0 0 0 0,-1-1 0 0 0,0 1 0 0 0,1-1 0 0 0,-1 0 0 0 0,9-5 0 0 0,6-2 39 0 0,-5 2 6 0 0,-1 0-48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2.4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9215 0 0,'0'0'707'0'0,"1"2"-464"0"0,3 4-198 0 0,-1 0 1 0 0,0 0-1 0 0,0 0 1 0 0,-1 1-1 0 0,0-1 1 0 0,0 1 0 0 0,0-1-1 0 0,-1 1 1 0 0,0 0-1 0 0,0-1 1 0 0,-1 11-1 0 0,4 122 254 0 0,-4-92-199 0 0,-2 31 61 0 0,1-44-71 0 0,3 35-1 0 0,-1 16 82 0 0,2-63-112 0 0,-2-20-44 0 0,-1 1 0 0 0,1 0 0 0 0,-1-1 0 0 0,0 1 0 0 0,0 0 0 0 0,0-1-1 0 0,0 5 1 0 0,-1-7-9 0 0,1 0 0 0 0,0 1 0 0 0,0-1 0 0 0,0 0 0 0 0,0 0 0 0 0,0 0-1 0 0,0 0 1 0 0,0 0 0 0 0,0 1 0 0 0,0-1 0 0 0,0 0 0 0 0,0 0 0 0 0,0 0 0 0 0,0 0 0 0 0,0 1-1 0 0,0-1 1 0 0,0 0 0 0 0,0 0 0 0 0,0 0 0 0 0,0 0 0 0 0,0 1 0 0 0,0-1 0 0 0,0 0-1 0 0,0 0 1 0 0,0 0 0 0 0,0 0 0 0 0,0 1 0 0 0,0-1 0 0 0,0 0 0 0 0,0 0 0 0 0,1 0 0 0 0,-1 0-1 0 0,0 0 1 0 0,0 0 0 0 0,0 1 0 0 0,0-1 0 0 0,0 0 0 0 0,0 0 0 0 0,1 0 0 0 0,3-5 97 0 0,7-23-17 0 0,-1-1 1 0 0,9-43 0 0 0,7-25 56 0 0,2-8-21 0 0,-21 73-49 0 0,2 1 0 0 0,22-55 0 0 0,-29 80-59 0 0,2-3 26 0 0,1 0-1 0 0,0 1 0 0 0,6-10 0 0 0,-7 10-19 0 0,-3 6-7 0 0,-1 1 0 0 0,1-1 0 0 0,0 1-1 0 0,-1 0 1 0 0,1-1 0 0 0,0 1 0 0 0,0 0 0 0 0,0-1 0 0 0,0 1 0 0 0,0 0 0 0 0,0 0 0 0 0,1 0 0 0 0,-1 0 0 0 0,0 0 0 0 0,1 0 0 0 0,0 0 0 0 0,0 0 72 0 0,5 17 47 0 0,-2-7-115 0 0,2 15 74 0 0,-1 1 0 0 0,-2-1 0 0 0,0 0-1 0 0,0 46 1 0 0,-1-24-3 0 0,14 93 317 0 0,-16-123-238 0 0,0-12 24 0 0,2-10-56 0 0,0 0-119 0 0,0-2-16 0 0,0 1 0 0 0,-1-1 0 0 0,3-11 0 0 0,3-11 0 0 0,20-67 192 0 0,12-30 75 0 0,-37 120-295 0 0,2-7-11 0 0,1 1 0 0 0,0 1 0 0 0,12-20 0 0 0,-9 22 94 0 0,-6 9-55 0 0,-2 1 9 0 0,0 0-7 0 0,-1-1-1 0 0,1 1 1 0 0,-1 0-1 0 0,1 0 1 0 0,-1 0 0 0 0,0-1-1 0 0,1 1 1 0 0,-1 0 0 0 0,1 0-1 0 0,-1 0 1 0 0,1 0 0 0 0,-1 0-1 0 0,1 0 1 0 0,-1 0-1 0 0,1 0 1 0 0,-1 0 0 0 0,1 0-1 0 0,-1 0 1 0 0,0 0 0 0 0,1 0-1 0 0,-1 0 1 0 0,1 1 0 0 0,-1-1-1 0 0,1 0 1 0 0,-1 0-1 0 0,1 0 1 0 0,-1 1 0 0 0,0-1-1 0 0,1 0 1 0 0,-1 1 0 0 0,0-1-1 0 0,1 0 1 0 0,0 1-1 0 0,-1 0 8 0 0,3 2 3 0 0,0-1 0 0 0,0 1 0 0 0,-1 0 0 0 0,1-1 0 0 0,-1 1 0 0 0,0 0 0 0 0,0 1-1 0 0,0-1 1 0 0,-1 0 0 0 0,1 1 0 0 0,-1-1 0 0 0,1 1 0 0 0,-1-1 0 0 0,0 1 0 0 0,1 6 0 0 0,0 2 26 0 0,-1 1 0 0 0,0-1 1 0 0,-1 19-1 0 0,0 32 36 0 0,0-25 1 0 0,-8 55 0 0 0,-11 1 60 0 0,4-30-14 0 0,15-63-111 0 0,-1 1 0 0 0,1-1 0 0 0,0 0 0 0 0,0 0 1 0 0,0 0-1 0 0,0 0 0 0 0,0 0 0 0 0,0 1 0 0 0,0-1 0 0 0,0 0 0 0 0,0 0 0 0 0,0 0 0 0 0,1 0 1 0 0,-1 0-1 0 0,1 2 0 0 0,-1-3-7 0 0,1 1 1 0 0,-1-1-1 0 0,1 1 0 0 0,0-1 1 0 0,-1 0-1 0 0,1 0 0 0 0,-1 1 1 0 0,1-1-1 0 0,0 0 1 0 0,-1 0-1 0 0,1 1 0 0 0,0-1 1 0 0,-1 0-1 0 0,1 0 1 0 0,0 0-1 0 0,-1 0 0 0 0,1 0 1 0 0,0 0-1 0 0,-1 0 1 0 0,1 0-1 0 0,0 0 0 0 0,-1-1 1 0 0,1 1-1 0 0,0 0 0 0 0,-1 0 1 0 0,2-1-1 0 0,6-3-3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2.7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11975 0 0,'0'0'923'0'0,"1"1"-602"0"0,1 2-287 0 0,1 0 0 0 0,0 0 0 0 0,1 0 0 0 0,-1 0 0 0 0,0-1 0 0 0,1 1-1 0 0,0-1 1 0 0,-1 0 0 0 0,1 0 0 0 0,0-1 0 0 0,0 1 0 0 0,0-1 0 0 0,0 1-1 0 0,6 0 1 0 0,-3-1 16 0 0,0-1-1 0 0,0 1 1 0 0,0-1-1 0 0,0 0 1 0 0,0 0-1 0 0,0-1 1 0 0,0 0-1 0 0,7-2 1 0 0,7-2 44 0 0,23-1 1 0 0,1-1-2 0 0,-28 5-47 0 0,0 0-1 0 0,0 0 0 0 0,0 2 1 0 0,25 2-1 0 0,-20 1-32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3.2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9 199 12175 0 0,'0'0'943'0'0,"0"0"-900"0"0,-1-1 0 0 0,1 1 1 0 0,0 0-1 0 0,0-1 0 0 0,-1 1 0 0 0,1 0 0 0 0,0-1 0 0 0,-1 1 1 0 0,1 0-1 0 0,0 0 0 0 0,-1 0 0 0 0,1-1 0 0 0,0 1 1 0 0,-1 0-1 0 0,1 0 0 0 0,0 0 0 0 0,-1 0 0 0 0,1 0 1 0 0,-1-1-1 0 0,1 1 0 0 0,0 0 0 0 0,-1 0 0 0 0,1 150 467 0 0,1-94-259 0 0,7 60 0 0 0,-7-115-247 0 0,0 6 76 0 0,-1-6 110 0 0,5-8-41 0 0,-1 0-148 0 0,0-1 0 0 0,0 0 0 0 0,-1-1 0 0 0,0 1 0 0 0,-1-1 0 0 0,0 1 0 0 0,0-1 0 0 0,1-11 0 0 0,-1 5 28 0 0,7-25 0 0 0,59-140 128 0 0,-53 148-119 0 0,1 1 0 0 0,1 0 0 0 0,31-40 0 0 0,-46 68-18 0 0,0 1 0 0 0,1-1 0 0 0,0 0 1 0 0,-1 1-1 0 0,1-1 0 0 0,0 1 0 0 0,1 0 0 0 0,-1 0 1 0 0,0 0-1 0 0,0 0 0 0 0,1 0 0 0 0,-1 1 0 0 0,5-2 1 0 0,-7 3-16 0 0,0 1-1 0 0,0-1 1 0 0,-1 0 0 0 0,1 0 0 0 0,0 0 0 0 0,0 1 0 0 0,-1-1 0 0 0,1 0 0 0 0,0 1 0 0 0,-1-1 0 0 0,1 0 0 0 0,0 1 0 0 0,-1-1 0 0 0,1 1 0 0 0,-1-1 0 0 0,1 1 0 0 0,-1-1-1 0 0,1 2 1 0 0,0-1 8 0 0,4 3 4 0 0,-1 1 0 0 0,0 0-1 0 0,0 0 1 0 0,-1 0 0 0 0,1 0 0 0 0,-1 0-1 0 0,0 1 1 0 0,-1 0 0 0 0,3 8-1 0 0,1 3 54 0 0,6 36 0 0 0,-6 0 44 0 0,0 95 0 0 0,-4-31 114 0 0,-2-114-219 0 0,0 0 1 0 0,0 0-1 0 0,1-1 0 0 0,-1 1 1 0 0,1 0-1 0 0,-1 0 0 0 0,1 0 1 0 0,0 0-1 0 0,0 0 0 0 0,0 0 1 0 0,1-1-1 0 0,-1 1 0 0 0,1-1 1 0 0,-1 1-1 0 0,3 2 0 0 0,4 0-9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3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0 10591 0 0,'0'0'819'0'0,"-2"13"-410"0"0,2-13-386 0 0,0 1-1 0 0,0 0 0 0 0,0 0 0 0 0,0-1 1 0 0,1 1-1 0 0,-1 0 0 0 0,0-1 0 0 0,0 1 1 0 0,0 0-1 0 0,1-1 0 0 0,-1 1 0 0 0,0 0 1 0 0,0-1-1 0 0,1 1 0 0 0,-1 0 0 0 0,1-1 1 0 0,-1 1-1 0 0,1-1 0 0 0,-1 1 0 0 0,1-1 1 0 0,-1 1-1 0 0,1-1 0 0 0,0 1 0 0 0,1 0 13 0 0,0 1 0 0 0,1-1 0 0 0,-1 0 0 0 0,0 0 0 0 0,0-1 0 0 0,1 1 0 0 0,2 0 0 0 0,1 0 18 0 0,0 0 0 0 0,-1-1 0 0 0,1 0 0 0 0,-1 0 0 0 0,12-1 0 0 0,13-5 90 0 0,1 1 0 0 0,0 2 0 0 0,0 1 0 0 0,35 2 0 0 0,-56 1-38 0 0,0 1 0 0 0,12 3 0 0 0,-18-4-88 0 0,-2-1 80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3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19 11975 0 0,'2'-2'316'0'0,"-2"0"-11"0"0,-2-9 365 0 0,2 7-617 0 0,-3 7 133 0 0,2-3-177 0 0,1 0 0 0 0,-1 0 0 0 0,1 0-1 0 0,-1 0 1 0 0,1 1 0 0 0,0-1 0 0 0,-1 0-1 0 0,1 1 1 0 0,-1-1 0 0 0,1 0-1 0 0,0 0 1 0 0,-1 1 0 0 0,1-1 0 0 0,0 1-1 0 0,0-1 1 0 0,-1 0 0 0 0,1 1 0 0 0,0 0-1 0 0,-1 2 42 0 0,0 1-1 0 0,0 0 1 0 0,1 0-1 0 0,0 0 1 0 0,0 0-1 0 0,0 0 1 0 0,1 7-1 0 0,0 17 91 0 0,-1-25-128 0 0,-4 36 208 0 0,0 61-1 0 0,5-96-202 0 0,-1 0 0 0 0,1 0 0 0 0,0 0 0 0 0,0 0 0 0 0,0 0 0 0 0,0 0 0 0 0,1 0 0 0 0,-1 0 1 0 0,1 0-1 0 0,0-1 0 0 0,0 1 0 0 0,0 0 0 0 0,1-1 0 0 0,5 6 0 0 0,6 1 52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4.3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285 488 11975 0 0,'-7'-24'1244'0'0,"7"24"-1237"0"0,0-1-1 0 0,-1 1 1 0 0,1-1 0 0 0,0 1-1 0 0,0-1 1 0 0,-1 1-1 0 0,1-1 1 0 0,0 1 0 0 0,-1-1-1 0 0,1 1 1 0 0,-1-1-1 0 0,1 1 1 0 0,-1-1 0 0 0,1 1-1 0 0,-1 0 1 0 0,1-1-1 0 0,-1 1 1 0 0,1 0-1 0 0,-1-1 1 0 0,1 1 0 0 0,-1 0-1 0 0,0 0 1 0 0,-3-2 52 0 0,-7-10 162 0 0,-13-20 1 0 0,19 25-180 0 0,0 0 0 0 0,0 0 0 0 0,-1 1 1 0 0,0 0-1 0 0,0 0 0 0 0,0 0 0 0 0,-1 1 1 0 0,1-1-1 0 0,-12-5 0 0 0,14 9-17 0 0,-1-1-1 0 0,0 1 1 0 0,0 0-1 0 0,0 1 1 0 0,0-1-1 0 0,0 1 0 0 0,0 0 1 0 0,-1 0-1 0 0,-6 0 1 0 0,9 2-12 0 0,-1-1-1 0 0,1 0 1 0 0,0 1 0 0 0,0 0-1 0 0,0 0 1 0 0,0 0 0 0 0,0 0 0 0 0,0 1-1 0 0,0-1 1 0 0,0 1 0 0 0,0 0-1 0 0,0-1 1 0 0,1 1 0 0 0,-1 0 0 0 0,-3 5-1 0 0,1-2 17 0 0,0 1 0 0 0,0-1 0 0 0,1 1 0 0 0,0 0 0 0 0,0 0 0 0 0,1 0 0 0 0,0 0 0 0 0,0 1 0 0 0,-4 12 0 0 0,5-9-2 0 0,0 0 0 0 0,0 0 0 0 0,1 1-1 0 0,0-1 1 0 0,1 1 0 0 0,1 9 0 0 0,0-3 10 0 0,-1-12-27 0 0,0-1 1 0 0,0 1-1 0 0,0-1 1 0 0,1 0-1 0 0,-1 1 1 0 0,1-1-1 0 0,0 1 0 0 0,1-1 1 0 0,-1 0-1 0 0,1 0 1 0 0,2 5-1 0 0,0-3 25 0 0,0-1-1 0 0,0 1 0 0 0,1 0 0 0 0,8 7 0 0 0,-11-11-24 0 0,1 0-1 0 0,0 0 1 0 0,0 0-1 0 0,0-1 0 0 0,0 1 1 0 0,0-1-1 0 0,0 0 1 0 0,1 0-1 0 0,-1 0 0 0 0,0 0 1 0 0,0 0-1 0 0,4-1 1 0 0,0 1 1 0 0,-1-2 1 0 0,0 1-1 0 0,0-1 1 0 0,0 0-1 0 0,1 0 1 0 0,-1-1-1 0 0,0 1 1 0 0,-1-1-1 0 0,1-1 1 0 0,0 1-1 0 0,-1-1 1 0 0,1 0-1 0 0,5-4 1 0 0,0-1 17 0 0,0 0 1 0 0,0-1 0 0 0,-1 0-1 0 0,17-19 1 0 0,-18 15-6 0 0,0 0 1 0 0,0 0-1 0 0,-2-1 1 0 0,1 0-1 0 0,-2 0 1 0 0,0-1-1 0 0,-1 0 1 0 0,0 0-1 0 0,-1 0 1 0 0,3-25-1 0 0,-1-14 73 0 0,-3-93 0 0 0,-4 95-48 0 0,1 40-24 0 0,1 3-4 0 0,-1 1-1 0 0,0 0 1 0 0,0-1 0 0 0,-1 1-1 0 0,-1 0 1 0 0,1-1-1 0 0,-1 1 1 0 0,-6-15 0 0 0,8 22-17 0 0,0 1 0 0 0,0-1 1 0 0,0 1-1 0 0,0 0 1 0 0,0-1-1 0 0,-1 1 0 0 0,1 0 1 0 0,0 0-1 0 0,0-1 1 0 0,0 1-1 0 0,0 0 0 0 0,-1-1 1 0 0,1 1-1 0 0,0 0 1 0 0,0 0-1 0 0,-1-1 1 0 0,1 1-1 0 0,0 0 0 0 0,-1 0 1 0 0,1 0-1 0 0,0-1 1 0 0,-1 1-1 0 0,1 0 0 0 0,0 0 1 0 0,-1 0-1 0 0,1 0 1 0 0,0 0-1 0 0,-1 0 0 0 0,1 0 1 0 0,0 0-1 0 0,-1 0 1 0 0,1 0-1 0 0,-1 0 0 0 0,1 0 2 0 0,-1 1 0 0 0,1-1 0 0 0,-1 1 0 0 0,1-1 0 0 0,-1 1 0 0 0,1 0 0 0 0,0-1 0 0 0,-1 1-1 0 0,1 0 1 0 0,0-1 0 0 0,-1 1 0 0 0,1 0 0 0 0,0 0 0 0 0,0 0 0 0 0,-4 31 94 0 0,3 15 23 0 0,7 55 1 0 0,1 32 45 0 0,-19 50 85 0 0,11-179-240 0 0,1 0 0 0 0,1 0 1 0 0,-1 0-1 0 0,1 0 1 0 0,0 0-1 0 0,0 0 0 0 0,0 0 1 0 0,1-1-1 0 0,-1 1 1 0 0,6 9-1 0 0,-6-13-9 0 0,0 0 0 0 0,0 1 0 0 0,0-1-1 0 0,0 0 1 0 0,0 0 0 0 0,0 0 0 0 0,0 0 0 0 0,0 1-1 0 0,1-2 1 0 0,-1 1 0 0 0,0 0 0 0 0,1 0 0 0 0,-1 0-1 0 0,1-1 1 0 0,-1 1 0 0 0,1-1 0 0 0,-1 1 0 0 0,1-1-1 0 0,-1 1 1 0 0,1-1 0 0 0,0 0 0 0 0,-1 0 0 0 0,1 0 0 0 0,-1 0-1 0 0,1 0 1 0 0,0 0 0 0 0,-1-1 0 0 0,1 1 0 0 0,-1 0-1 0 0,1-1 1 0 0,-1 1 0 0 0,1-1 0 0 0,-1 1 0 0 0,1-1-1 0 0,-1 0 1 0 0,1 0 0 0 0,1-1 0 0 0,1-1 7 0 0,0 0 1 0 0,0 0-1 0 0,0 0 0 0 0,4-5 1 0 0,-6 6-11 0 0,12-14-69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53.0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10591 0 0,'0'0'1118'0'0,"1"1"-1022"0"0,15 8 89 0 0,0 1 0 0 0,-1 1 0 0 0,17 15 1 0 0,-20-16-76 0 0,-1 0 0 0 0,2-1 1 0 0,-1 0-1 0 0,1-1 0 0 0,0 0 1 0 0,23 8-1 0 0,-19-11-45 0 0,1 0 0 0 0,0-1 1 0 0,0-2-1 0 0,0 1 0 0 0,0-2 1 0 0,29-2-1 0 0,-2-3 117 0 0,67-14 0 0 0,-75 10-170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4.6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31 208 11487 0 0,'0'0'880'0'0,"-5"23"-349"0"0,10 65 258 0 0,-4-72-671 0 0,-2 0-1 0 0,-4 30 0 0 0,2-40-37 0 0,3-5 272 0 0</inkml:trace>
  <inkml:trace contextRef="#ctx0" brushRef="#br0" timeOffset="1">33 1 12895 0 0,'0'0'1152'0'0,"-5"8"-928"0"0,-3 3-224 0 0,3-2 0 0 0,-1-1 120 0 0,2-1-24 0 0,0-1 80 0 0,8 1-112 0 0,3-3 64 0 0,1-1 136 0 0,14-1-160 0 0,5 0 0 0 0,2 1-104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5.2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74 12895 0 0,'-1'1'111'0'0,"1"0"-1"0"0,-1 0 0 0 0,1 0 1 0 0,-1 0-1 0 0,1 0 0 0 0,-1-1 1 0 0,1 2-1 0 0,0-1 0 0 0,0 0 1 0 0,-1 0-1 0 0,1 0 0 0 0,0 0 1 0 0,0 0-1 0 0,0 0 1 0 0,0 0-1 0 0,0 0 0 0 0,0 2 1 0 0,6 23 3 0 0,-2-5 89 0 0,9 66 183 0 0,-7-54-221 0 0,-6-32-26 0 0,0-3-122 0 0,-1 0 0 0 0,1 0 0 0 0,0 1 0 0 0,0-1 1 0 0,0 0-1 0 0,1 0 0 0 0,-1 0 0 0 0,0 1 0 0 0,1-4 1 0 0,5-11 25 0 0,1 0 0 0 0,11-19 0 0 0,7-17-31 0 0,-19 32 36 0 0,-2 9-21 0 0,0-1 0 0 0,7-11 0 0 0,-10 22 104 0 0,2 2-119 0 0,0 0-1 0 0,0 1 1 0 0,0-1 0 0 0,-1 1-1 0 0,1 0 1 0 0,0 0 0 0 0,-1 0-1 0 0,1 0 1 0 0,-1 1 0 0 0,1-1-1 0 0,-1 1 1 0 0,0-1 0 0 0,0 1-1 0 0,0 0 1 0 0,-1-1 0 0 0,1 1-1 0 0,-1 0 1 0 0,1 0 0 0 0,-1 0 0 0 0,0 1-1 0 0,0-1 1 0 0,0 0 0 0 0,-1 0-1 0 0,1 7 1 0 0,2 10 65 0 0,-2-16-56 0 0,0 1 0 0 0,0 0 0 0 0,-1 0 0 0 0,0 0 0 0 0,0 0 0 0 0,-1 7 0 0 0,1-11 103 0 0,1 0-120 0 0,-1-1 1 0 0,1 0 0 0 0,0 0-1 0 0,0-1 1 0 0,0 1-1 0 0,-1 0 1 0 0,1 0-1 0 0,0 0 1 0 0,0 0-1 0 0,-1-1 1 0 0,1 1-1 0 0,0 0 1 0 0,0 0-1 0 0,-1-1 1 0 0,1 1 0 0 0,0-1-1 0 0,0 0 1 0 0,12-9 42 0 0,-3 0-31 0 0,-1 0-1 0 0,-1 0 1 0 0,0-1 0 0 0,0 0-1 0 0,7-15 1 0 0,-9 13 2 0 0,2 2 0 0 0,-1-1 0 0 0,1 1 1 0 0,1 0-1 0 0,11-10 0 0 0,-18 19-7 0 0,0 0-1 0 0,0 0 1 0 0,1 0 0 0 0,-1 1-1 0 0,5-3 1 0 0,-6 4-7 0 0,1 0 1 0 0,-1 0-1 0 0,0 0 1 0 0,0 0-1 0 0,0 0 1 0 0,1 0-1 0 0,-1 0 0 0 0,0 0 1 0 0,0 1-1 0 0,0-1 1 0 0,0 0-1 0 0,1 1 1 0 0,-1-1-1 0 0,0 1 0 0 0,0-1 1 0 0,0 1-1 0 0,0 0 1 0 0,0-1-1 0 0,0 1 1 0 0,0 0-1 0 0,0 0 1 0 0,-1 0-1 0 0,1 0 0 0 0,0 0 1 0 0,0 0-1 0 0,-1 0 1 0 0,1 0-1 0 0,0 0 1 0 0,-1 0-1 0 0,1 0 0 0 0,-1 0 1 0 0,0 0-1 0 0,1 0 1 0 0,-1 1-1 0 0,0-1 1 0 0,0 0-1 0 0,1 0 1 0 0,-1 2-1 0 0,0 7 32 0 0,1 0 1 0 0,-1-1-1 0 0,-3 20 0 0 0,2-12 9 0 0,-2 6-24 0 0,2-14 3 0 0,0 0 0 0 0,1 14 0 0 0,2-14 19 0 0,2-1-33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5.6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11519 0 0,'0'0'1568'0'0,"1"2"-1377"0"0,1 10-72 0 0,1 0-1 0 0,-2 0 1 0 0,0 0-1 0 0,0 0 1 0 0,-1 1 0 0 0,-1-1-1 0 0,-3 20 1 0 0,-24 86 77 0 0,23-102-97 0 0,-2 0 0 0 0,-12 24 0 0 0,10-23 12 0 0,8-15 145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6.0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12439 0 0,'0'0'958'0'0,"0"2"-625"0"0,1 15-222 0 0,1 0 0 0 0,0 0 0 0 0,2-1 0 0 0,0 1-1 0 0,0-1 1 0 0,2 0 0 0 0,0 0 0 0 0,1 0 0 0 0,0-1 0 0 0,2 0 0 0 0,17 25 0 0 0,5 9 31 0 0,-18-26-11 0 0,18 20 1 0 0,-26-36-102 0 0,-3-3-7 0 0,0-1-1 0 0,1 0 1 0 0,0-1 0 0 0,0 1 0 0 0,0 0-1 0 0,4 3 1 0 0,1-1 73 0 0</inkml:trace>
  <inkml:trace contextRef="#ctx0" brushRef="#br0" timeOffset="1">300 82 12439 0 0,'0'-2'50'0'0,"0"0"-1"0"0,0 0 0 0 0,0 0 0 0 0,0 0 1 0 0,0 0-1 0 0,-1 0 0 0 0,1 0 0 0 0,-1 0 1 0 0,0 0-1 0 0,1 0 0 0 0,-1 1 0 0 0,0-1 1 0 0,0 0-1 0 0,0 0 0 0 0,0 1 0 0 0,0-1 1 0 0,-1 0-1 0 0,1 1 0 0 0,0-1 0 0 0,-1 1 1 0 0,1 0-1 0 0,-1-1 0 0 0,0 1 0 0 0,1 0 1 0 0,-1 0-1 0 0,0 0 0 0 0,0 0 0 0 0,1 0 1 0 0,-1 1-1 0 0,0-1 0 0 0,-3 0 0 0 0,5 1-34 0 0,-1-1 1 0 0,1 1-1 0 0,-1 0 0 0 0,0 0 0 0 0,0 0 0 0 0,1-1 0 0 0,-1 1 0 0 0,0 0 0 0 0,1 0 0 0 0,-1 0 1 0 0,0 0-1 0 0,1 0 0 0 0,-1 1 0 0 0,0-1 0 0 0,1 0 0 0 0,-1 0 0 0 0,0 0 0 0 0,1 0 1 0 0,-1 1-1 0 0,0-1 0 0 0,1 0 0 0 0,-1 1 0 0 0,0-1 0 0 0,1 1 0 0 0,-1-1 0 0 0,1 0 0 0 0,-1 1 1 0 0,1-1-1 0 0,-1 1 0 0 0,1 0 0 0 0,-1-1 0 0 0,1 1 0 0 0,0-1 0 0 0,-1 1 0 0 0,1 0 1 0 0,0-1-1 0 0,0 1 0 0 0,-1-1 0 0 0,1 1 0 0 0,0 0 0 0 0,0 1 0 0 0,-2 4 2 0 0,2 0 0 0 0,-1 0-1 0 0,1 0 1 0 0,0 7 0 0 0,-1 1 24 0 0,0 1 11 0 0,-2 21 25 0 0,2 1 0 0 0,4 49 0 0 0,-1-59-36 0 0,-2-17-19 0 0,1-1 0 0 0,4 20 0 0 0,3-8-12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6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55 11519 0 0,'-5'-7'1191'0'0,"4"7"-1190"0"0,0-1 0 0 0,1 0 1 0 0,-1 0-1 0 0,0 0 0 0 0,0 1 0 0 0,0-1 1 0 0,1 0-1 0 0,-1 1 0 0 0,0-1 0 0 0,0 1 1 0 0,0-1-1 0 0,0 1 0 0 0,0 0 0 0 0,0-1 0 0 0,0 1 1 0 0,0 0-1 0 0,0-1 0 0 0,0 1 0 0 0,0 0 1 0 0,-1 0-1 0 0,0 0 0 0 0,0 0 8 0 0,0 1 0 0 0,0-1 0 0 0,0 1 0 0 0,0-1 0 0 0,0 1-1 0 0,0 0 1 0 0,0 0 0 0 0,0-1 0 0 0,1 2 0 0 0,-4 0 0 0 0,2 1 28 0 0,0 0 0 0 0,-1-1 0 0 0,1 1 0 0 0,0 0 1 0 0,0 1-1 0 0,1-1 0 0 0,-1 0 0 0 0,1 1 0 0 0,0-1 0 0 0,-4 8 0 0 0,1 8 49 0 0,1 1-1 0 0,1 0 1 0 0,0 0-1 0 0,2 0 1 0 0,1 27-1 0 0,-1-9-31 0 0,0-24-19 0 0,2-1 0 0 0,-1 1 0 0 0,1-1 0 0 0,1 0 0 0 0,1 1 0 0 0,0-1 0 0 0,0 0 0 0 0,10 23 0 0 0,-5-21 87 0 0</inkml:trace>
  <inkml:trace contextRef="#ctx0" brushRef="#br0" timeOffset="1">308 34 10591 0 0,'2'-8'1104'0'0,"2"-17"-289"0"0,-10 35-622 0 0,-11 25-10 0 0,1 2 0 0 0,2-1-1 0 0,-13 55 1 0 0,7-25-42 0 0,5-17-37 0 0,-32 90 248 0 0,33-94-120 0 0,14-43-152 0 0,1-4 0 0 0,4-3-64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6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11055 0 0,'0'0'1260'0'0,"1"1"-1186"0"0,10 7 15 0 0,-1 0 0 0 0,-1 1 1 0 0,0 0-1 0 0,0 1 1 0 0,-1 0-1 0 0,0 0 1 0 0,0 1-1 0 0,-1 0 0 0 0,-1 0 1 0 0,0 1-1 0 0,6 18 1 0 0,2 8 38 0 0,-1 2 1 0 0,8 53-1 0 0,-19-87-113 0 0,1 9-3 0 0,0 0 0 0 0,-1 0 0 0 0,0-1 0 0 0,-1 2 0 0 0,-2 23 0 0 0,-1-29-107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7.1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107 398 10135 0 0,'-4'-9'232'0'0,"-1"1"-1"0"0,0-1 0 0 0,-1 1 1 0 0,0 0-1 0 0,0 0 1 0 0,-1 0-1 0 0,0 1 0 0 0,0 0 1 0 0,0 0-1 0 0,-1 1 1 0 0,0 0-1 0 0,-16-9 0 0 0,18 11-124 0 0,6 4-106 0 0,0 0 1 0 0,0 0-1 0 0,0-1 1 0 0,1 1-1 0 0,-1 0 0 0 0,0 0 1 0 0,0 0-1 0 0,0-1 1 0 0,1 1-1 0 0,-1 0 0 0 0,0 0 1 0 0,0 0-1 0 0,1 0 1 0 0,-1 0-1 0 0,0-1 0 0 0,0 1 1 0 0,1 0-1 0 0,-1 0 1 0 0,0 0-1 0 0,1 0 0 0 0,-1 0 1 0 0,0 0-1 0 0,0 0 1 0 0,1 0-1 0 0,-1 0 0 0 0,0 0 1 0 0,1 0-1 0 0,-1 0 1 0 0,0 0-1 0 0,0 0 0 0 0,1 1 1 0 0,12-2 40 0 0,-13 1-41 0 0,221-8 576 0 0,-156 10-418 0 0,-50-2-146 0 0</inkml:trace>
  <inkml:trace contextRef="#ctx0" brushRef="#br0" timeOffset="1">416 11 14023 0 0,'0'0'27'0'0,"0"0"0"0"0,-1 0 0 0 0,1-1 0 0 0,0 1 0 0 0,0 0 0 0 0,0-1 0 0 0,0 1 0 0 0,0 0 0 0 0,0-1 0 0 0,0 1-1 0 0,0 0 1 0 0,0-1 0 0 0,0 1 0 0 0,0 0 0 0 0,0-1 0 0 0,0 1 0 0 0,0 0 0 0 0,1-1 0 0 0,-1 1 0 0 0,0 0 0 0 0,0 0 0 0 0,0-1 0 0 0,0 1-1 0 0,1 0 1 0 0,-1 0 0 0 0,0-1 0 0 0,0 1 0 0 0,0 0 0 0 0,1 0 0 0 0,-1-1 0 0 0,0 1 0 0 0,0 0 0 0 0,1 0 0 0 0,-1 0 0 0 0,0 0 0 0 0,1-1 0 0 0,-1 1-1 0 0,0 0 1 0 0,0 0 0 0 0,1 0 0 0 0,-1 0 0 0 0,0 0 0 0 0,1 0 0 0 0,-1 0 0 0 0,0 0 0 0 0,1 0 0 0 0,-1 0 0 0 0,0 0 0 0 0,1 0 0 0 0,-1 0-1 0 0,0 0 1 0 0,1 0 0 0 0,-1 0 0 0 0,0 0 0 0 0,1 0 0 0 0,-1 1 0 0 0,0-1 0 0 0,0 0 0 0 0,1 0 0 0 0,-1 0 0 0 0,0 0 0 0 0,0 1 0 0 0,1-1-1 0 0,15 15 51 0 0,-10-6-43 0 0,-1-1 0 0 0,-1 1-1 0 0,0 0 1 0 0,4 11 0 0 0,2 5 40 0 0,-3-6-21 0 0,0 1 0 0 0,6 37 0 0 0,-9-38-31 0 0,-1 2 27 0 0,0-1 0 0 0,-1 34 0 0 0,-1-16-4 0 0,-1-21-16 0 0,-1 0 0 0 0,0 1 1 0 0,-1-1-1 0 0,-1 0 0 0 0,-1 0 0 0 0,-6 17 0 0 0,3-13 8 0 0,-1-1-1 0 0,-1 1 1 0 0,-1-1-1 0 0,-15 23 1 0 0,6-17-24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7.6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10591 0 0,'0'0'819'0'0,"2"1"-534"0"0,47 18-149 0 0,-35-13-50 0 0,-1 0 1 0 0,1-1-1 0 0,1-1 1 0 0,-1 0 0 0 0,1-1-1 0 0,27 3 1 0 0,-34-6-60 0 0,-5-1-14 0 0,0 2 0 0 0,0-1 0 0 0,0 0 0 0 0,1 0 0 0 0,-1 1 0 0 0,0 0 0 0 0,0 0 0 0 0,3 1 0 0 0,1 0 9 0 0,1 0 1 0 0,0-1 0 0 0,0 0 0 0 0,-1 0 0 0 0,1-1 0 0 0,0 0-1 0 0,0 0 1 0 0,11-2 0 0 0,16-3 124 0 0,-26 2-81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8.0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11055 0 0,'0'0'1156'0'0,"1"2"-1076"0"0,-1 6-54 0 0,0-7-18 0 0,0 0-1 0 0,0 0 1 0 0,0-1 0 0 0,0 1 0 0 0,0 0 0 0 0,0 0 0 0 0,0 0 0 0 0,0 0 0 0 0,0 0-1 0 0,1 0 1 0 0,-1 0 0 0 0,0-1 0 0 0,1 1 0 0 0,-1 0 0 0 0,0 0 0 0 0,1 0 0 0 0,-1-1-1 0 0,1 1 1 0 0,-1 0 0 0 0,1 0 0 0 0,0-1 0 0 0,-1 1 0 0 0,1-1 0 0 0,0 1 0 0 0,-1 0-1 0 0,1-1 1 0 0,0 0 0 0 0,0 1 0 0 0,0-1 0 0 0,1 1 0 0 0,1 1 29 0 0,2 1-2 0 0,0 0 0 0 0,1-1 0 0 0,-1 0-1 0 0,1 0 1 0 0,0 0 0 0 0,-1 0 0 0 0,1-1 0 0 0,0 0 0 0 0,9 0 0 0 0,8 0 37 0 0,26-2 1 0 0,-25 0-22 0 0,47-6 103 0 0,-37 2-81 0 0,57-12 87 0 0,-63 9-147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9.2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2 10591 0 0,'0'0'819'0'0,"1"-2"-534"0"0,-6 33-9 0 0,-12 42 0 0 0,-15 33-14 0 0,25-80-188 0 0,0 0 0 0 0,2 0 0 0 0,-2 32 0 0 0,6-55-58 0 0,1 1 0 0 0,0-1 0 0 0,0 1 0 0 0,0-1 0 0 0,1 1 0 0 0,-1-1 0 0 0,1 0 0 0 0,-1 1 0 0 0,1-1 0 0 0,0 0 0 0 0,1 1 0 0 0,-1-1 1 0 0,1 0-1 0 0,-1 0 0 0 0,5 5 0 0 0,-3-4 2 0 0,0-1 0 0 0,0 0-1 0 0,1 0 1 0 0,-1 0 0 0 0,1 0 0 0 0,0-1 0 0 0,0 1 0 0 0,0-1 0 0 0,0 0 0 0 0,7 2 0 0 0,4 1 29 0 0,0-2 0 0 0,0 1 0 0 0,1-2 0 0 0,-1 0 0 0 0,29-1 0 0 0,73-4 337 0 0,-116 3-318 0 0,3 15 65 0 0,-7-9-106 0 0,0-1 0 0 0,0 0 0 0 0,0 1-1 0 0,-1-2 1 0 0,0 1 0 0 0,0 0 0 0 0,0-1 0 0 0,-8 7 0 0 0,-3 4 18 0 0,-2 1 20 0 0,0 0 1 0 0,-1-1-1 0 0,-1-1 0 0 0,-25 14 1 0 0,38-24-46 0 0,-4 2 11 0 0,-1 0 0 0 0,1-1 0 0 0,-1 0 0 0 0,1-1 0 0 0,-14 4 0 0 0,5-7 78 0 0,12-4-97 0 0,4 0 1 0 0,1 1-10 0 0,-1 0 1 0 0,1 0-1 0 0,0 0 1 0 0,0 0-1 0 0,0 0 1 0 0,0-1-1 0 0,0 1 1 0 0,0-1-1 0 0,0 0 1 0 0,1 0-1 0 0,0 1 1 0 0,-1-1-1 0 0,1 0 1 0 0,0 0-1 0 0,0-4 1 0 0,0 5-13 0 0,0-1 1 0 0,1 1 0 0 0,-1-1-1 0 0,1 1 1 0 0,0-1-1 0 0,0 1 1 0 0,0-1 0 0 0,0 1-1 0 0,1-1 1 0 0,-1 1 0 0 0,1-1-1 0 0,-1 1 1 0 0,1-1 0 0 0,0 1-1 0 0,0-1 1 0 0,0 1 0 0 0,2-3-1 0 0,-2 3-53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53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11519 0 0,'0'0'1288'0'0,"1"2"-1216"0"0,2 3 1 0 0,-1 1 0 0 0,1-1-1 0 0,-1 1 1 0 0,-1 0 0 0 0,1 0-1 0 0,1 9 1 0 0,2 42 127 0 0,-3-27-101 0 0,-1 40 99 0 0,-1-24-102 0 0,0 67 128 0 0,-4 31 59 0 0,1-72-108 0 0,1-57-95 0 0,0-1-1 0 0,-6 25 0 0 0,-1-2 115 0 0,9-36-184 0 0,0-1-1 0 0,0 0 0 0 0,-1 1 1 0 0,1-1-1 0 0,0 1 0 0 0,0-1 1 0 0,-1 0-1 0 0,1 1 0 0 0,0-1 1 0 0,-1 0-1 0 0,1 0 0 0 0,-1 1 1 0 0,1-1-1 0 0,0 0 0 0 0,-1 0 1 0 0,1 1-1 0 0,-1-1 0 0 0,1 0 1 0 0,0 0-1 0 0,-1 0 0 0 0,1 0 1 0 0,-1 0-1 0 0,1 0 0 0 0,-1 0 1 0 0,1 0-1 0 0,-1 0 0 0 0,1 0 1 0 0,-1 0-1 0 0,1 0 0 0 0,-1 0 1 0 0,1 0-1 0 0,0 0 0 0 0,-1 0 1 0 0,1 0-1 0 0,-2-1 0 0 0,1-5 16 0 0,1 1-1 0 0,-1-1 0 0 0,1 1 1 0 0,0-1-1 0 0,0 0 1 0 0,1-8-1 0 0,4-19 42 0 0,3-15-1 0 0,1 7 10 0 0,-6 25-34 0 0,9-27 0 0 0,-2 14-1 0 0,-1 2 27 0 0,15-29 0 0 0,-20 48-43 0 0,1-1-1 0 0,1 1 1 0 0,-1 0-1 0 0,1 0 1 0 0,0 1 0 0 0,1-1-1 0 0,8-6 1 0 0,-9 9-2 0 0,0 0 0 0 0,1 0 0 0 0,0 1 0 0 0,12-6 0 0 0,-15 8-13 0 0,-1 1 0 0 0,1 0 1 0 0,0-1-1 0 0,-1 2 0 0 0,1-1 0 0 0,0 0 1 0 0,0 1-1 0 0,0-1 0 0 0,0 1 0 0 0,-1 0 1 0 0,6 1-1 0 0,-7 0-3 0 0,0-1 0 0 0,-1 1 0 0 0,1-1 0 0 0,-1 1-1 0 0,1 0 1 0 0,-1-1 0 0 0,0 1 0 0 0,1 0 0 0 0,-1 0 0 0 0,0 0 0 0 0,0 0 0 0 0,1 0 0 0 0,-1 0 0 0 0,0 1-1 0 0,0-1 1 0 0,0 0 0 0 0,0 1 0 0 0,-1-1 0 0 0,1 0 0 0 0,0 1 0 0 0,0-1 0 0 0,-1 1 0 0 0,1-1 0 0 0,-1 1-1 0 0,1-1 1 0 0,-1 1 0 0 0,0 0 0 0 0,0-1 0 0 0,0 1 0 0 0,0 2 0 0 0,1 3 10 0 0,-2 0 0 0 0,1 0 0 0 0,-1 1 1 0 0,0-1-1 0 0,-2 8 0 0 0,0-4 8 0 0,-2 0 0 0 0,1 1 0 0 0,-1-2 0 0 0,-1 1-1 0 0,0 0 1 0 0,0-1 0 0 0,-1 0 0 0 0,0-1 0 0 0,-1 0 0 0 0,0 0 0 0 0,-17 15 0 0 0,4-8 8 0 0,1 0-1 0 0,-2-2 1 0 0,0 0 0 0 0,-35 15-1 0 0,30-19-20 0 0,25-9 42 0 0,13 13 75 0 0,-2-7-91 0 0,0-1 0 0 0,0 0 0 0 0,0-1 1 0 0,1 1-1 0 0,14 4 0 0 0,-21-9-33 0 0,80 35 348 0 0,-9-10-64 0 0,-73-25-171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29.6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10591 0 0,'0'0'1116'0'0,"1"1"-1036"0"0,5 3-38 0 0,1-1 0 0 0,-1 1-1 0 0,0-1 1 0 0,1-1 0 0 0,0 0-1 0 0,-1 0 1 0 0,1 0 0 0 0,0 0-1 0 0,0-1 1 0 0,0 0 0 0 0,8-1-1 0 0,34 4 143 0 0,1-2-1 0 0,52-5 1 0 0,-92 2-146 0 0,1 1 1 0 0,-1 0-1 0 0,18 2 0 0 0,-13 1-38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30.0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 12895 0 0,'5'2'143'0'0,"0"0"0"0"0,0 0 0 0 0,0-1-1 0 0,-1 0 1 0 0,1 0 0 0 0,0 0 0 0 0,1-1-1 0 0,-1 1 1 0 0,0-1 0 0 0,0 0 0 0 0,0-1 0 0 0,7-1-1 0 0,-7 1-85 0 0,0 0 0 0 0,0 0 1 0 0,0 0-1 0 0,9 1 0 0 0,9-2 76 0 0,26-2 28 0 0,-26 3-125 0 0,25 2 36 0 0,-26-3-72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30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171 410 5983 0 0,'0'0'464'0'0,"1"0"-305"0"0,11-4-58 0 0,-1 0-1 0 0,0-1 1 0 0,20-12 0 0 0,-26 14-11 0 0,0 0 0 0 0,-1 0 1 0 0,0-1-1 0 0,0 0 0 0 0,0 0 1 0 0,0 0-1 0 0,-1 0 0 0 0,0-1 1 0 0,0 1-1 0 0,0-1 0 0 0,3-7 1 0 0,-2 4-39 0 0,-1-1 1 0 0,0 1-1 0 0,0-1 0 0 0,-1 0 1 0 0,0 0-1 0 0,-1 0 1 0 0,0-1-1 0 0,0-12 1 0 0,-2 10 60 0 0,0 1 1 0 0,0 0 0 0 0,-1 0-1 0 0,-1 0 1 0 0,0 0-1 0 0,-9-20 1 0 0,3 10-20 0 0,-1 2 0 0 0,-20-31 0 0 0,28 47-69 0 0,-1-1 0 0 0,0 1 0 0 0,0 0 0 0 0,0 0 0 0 0,-1 0 0 0 0,1 0 1 0 0,-1 0-1 0 0,1 1 0 0 0,-1 0 0 0 0,0-1 0 0 0,0 2 0 0 0,0-1 0 0 0,0 0 0 0 0,0 1 0 0 0,0-1 0 0 0,0 1 0 0 0,-1 0 0 0 0,1 1 0 0 0,-1-1 0 0 0,1 1 0 0 0,0 0 1 0 0,-1 0-1 0 0,1 0 0 0 0,-1 1 0 0 0,1-1 0 0 0,-5 2 0 0 0,4-1 2 0 0,0 1 0 0 0,1-1 0 0 0,-1 1 0 0 0,1 0 0 0 0,-1 0 0 0 0,1 0 0 0 0,0 1 0 0 0,0 0 0 0 0,0-1 0 0 0,0 2 0 0 0,0-1 0 0 0,0 0 0 0 0,1 1 0 0 0,0-1 0 0 0,0 1 0 0 0,0 0 0 0 0,0 0 0 0 0,0 0 0 0 0,1 1 0 0 0,0-1 0 0 0,0 1 0 0 0,0-1 0 0 0,-1 7 0 0 0,1-3 5 0 0,0-1-1 0 0,1 1 0 0 0,0 0 0 0 0,0 0 0 0 0,1 0 1 0 0,0 0-1 0 0,0 0 0 0 0,1 0 0 0 0,0 0 0 0 0,1 0 1 0 0,-1 0-1 0 0,2-1 0 0 0,-1 1 0 0 0,1 0 1 0 0,0-1-1 0 0,7 12 0 0 0,-4-9 16 0 0,1-1 0 0 0,0 0 0 0 0,1-1 0 0 0,0 0 0 0 0,0 0 0 0 0,0-1 0 0 0,13 9 0 0 0,72 38 359 0 0,-66-40-229 0 0,-1 1 1 0 0,29 22-1 0 0,-47-31-128 0 0,-1 0 1 0 0,0 1 0 0 0,-1 0 0 0 0,1 0-1 0 0,-1 0 1 0 0,-1 1 0 0 0,1 0 0 0 0,-1 0-1 0 0,-1 0 1 0 0,1 1 0 0 0,3 10 0 0 0,-7-13-10 0 0,1 1 0 0 0,-1 0 0 0 0,0-1 0 0 0,0 1 0 0 0,-1 0 0 0 0,1-1 0 0 0,-2 1 0 0 0,1 0 0 0 0,-1 0 0 0 0,0-1 0 0 0,0 1 0 0 0,-1-1 0 0 0,-3 10 0 0 0,2-7-8 0 0,-1 0 0 0 0,0-1 0 0 0,-1 1-1 0 0,0-1 1 0 0,0 0 0 0 0,0-1 0 0 0,-1 1 0 0 0,-14 12-1 0 0,11-11 21 0 0,0-1 0 0 0,-1 0 0 0 0,0-1-1 0 0,-12 7 1 0 0,18-12-29 0 0,-1 0 0 0 0,1 0-1 0 0,0-1 1 0 0,-1 1 0 0 0,1-1 0 0 0,-1 0-1 0 0,0-1 1 0 0,1 1 0 0 0,-1-1 0 0 0,1 0-1 0 0,-1 0 1 0 0,0 0 0 0 0,1-1 0 0 0,-8-1-1 0 0,0-1 28 0 0,0-1 0 0 0,0 0 0 0 0,0-1-1 0 0,1-1 1 0 0,-19-11 0 0 0,11 4 26 0 0,1 0 1 0 0,-22-22-1 0 0,35 30-50 0 0,0 0-1 0 0,0 0 1 0 0,1 0 0 0 0,0 0-1 0 0,0-1 1 0 0,1 0 0 0 0,-5-8-1 0 0,7 11-16 0 0,0 1-1 0 0,0-1 1 0 0,0 0-1 0 0,1 1 1 0 0,-1-1-1 0 0,1 0 1 0 0,0 0-1 0 0,-1 1 1 0 0,1-1-1 0 0,0 0 1 0 0,1 0 0 0 0,-1 0-1 0 0,1 1 1 0 0,-1-1-1 0 0,1 0 1 0 0,0 1-1 0 0,0-1 1 0 0,0 0-1 0 0,0 1 1 0 0,2-4-1 0 0,3-2 16 0 0,0 0-1 0 0,0 1 1 0 0,0 0 0 0 0,1 0-1 0 0,0 0 1 0 0,1 1-1 0 0,-1 0 1 0 0,1 0 0 0 0,1 1-1 0 0,9-5 1 0 0,13-5 66 0 0,49-16-1 0 0,-76 30-80 0 0,56-18 87 0 0,-29 9-80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30.8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14 109 12439 0 0,'-13'10'1343'0'0,"13"-10"-1334"0"0,0 0 0 0 0,0 0 0 0 0,0 0 0 0 0,0 0 0 0 0,0 0 0 0 0,0 1 0 0 0,-1-1 0 0 0,1 0 0 0 0,0 0 0 0 0,0 0 0 0 0,0 1 0 0 0,0-1 0 0 0,0 0 0 0 0,0 0 0 0 0,0 0 0 0 0,0 1 0 0 0,0-1 0 0 0,0 0 0 0 0,0 0 0 0 0,0 0 0 0 0,0 1 0 0 0,0-1 0 0 0,0 0 0 0 0,0 0 0 0 0,0 0 0 0 0,0 1 0 0 0,1-1 0 0 0,-1 0 0 0 0,0 0 0 0 0,0 0 0 0 0,0 1 0 0 0,0-1 0 0 0,0 0 0 0 0,0 0 0 0 0,1 0 0 0 0,-1 0 0 0 0,0 0 0 0 0,0 1 0 0 0,0-1 0 0 0,12 5 144 0 0,14 0 30 0 0,-4-3-67 0 0,18 1 39 0 0,-23-2-95 0 0,-1 0 0 0 0,1 2 0 0 0,0 0 1 0 0,-1 0-1 0 0,21 8 0 0 0,-17-5 3 0 0,-11-3 6 0 0,2-1 104 0 0,-4 1-157 0 0</inkml:trace>
  <inkml:trace contextRef="#ctx0" brushRef="#br0" timeOffset="1">159 0 10591 0 0,'0'0'1648'0'0,"-1"0"-1616"0"0,0 0 0 0 0,1 0 0 0 0,-1 0 0 0 0,0 0 0 0 0,0 1 0 0 0,1-1 0 0 0,-1 0 0 0 0,0 0 0 0 0,0 0 0 0 0,1 1 0 0 0,-1-1 0 0 0,0 0 0 0 0,0 1 0 0 0,1-1 0 0 0,-2 1 0 0 0,1 1-6 0 0,0 1 0 0 0,0-1 0 0 0,0 0 0 0 0,0 1 0 0 0,1-1 0 0 0,-1 0 0 0 0,0 1 0 0 0,1-1 0 0 0,0 1 0 0 0,0-1 0 0 0,0 1 0 0 0,0-1-1 0 0,0 1 1 0 0,1 3 0 0 0,-1 18-31 0 0,-7 18 53 0 0,1-10 76 0 0,2 0 0 0 0,1 0 0 0 0,2 44 0 0 0,1-73-107 0 0,1 1-1 0 0,-1 0 1 0 0,1 0-1 0 0,0-1 1 0 0,0 1-1 0 0,0 0 1 0 0,0-1-1 0 0,0 1 1 0 0,1-1-1 0 0,2 5 1 0 0,5 2-7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31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197 29 11975 0 0,'0'0'923'0'0,"8"1"-566"0"0,-6-2-350 0 0,1 0 0 0 0,0 0 0 0 0,-1 0 0 0 0,1 0-1 0 0,-1 0 1 0 0,1 0 0 0 0,3-4 0 0 0,14-5 70 0 0,-15 8-51 0 0,-1 1 0 0 0,1 0 0 0 0,-1 0-1 0 0,1 0 1 0 0,0 0 0 0 0,-1 1 0 0 0,1 0 0 0 0,0 0-1 0 0,-1 0 1 0 0,1 0 0 0 0,0 1 0 0 0,-1 0 0 0 0,1 0-1 0 0,0 0 1 0 0,-1 1 0 0 0,0-1 0 0 0,1 1 0 0 0,-1 0-1 0 0,0 0 1 0 0,0 1 0 0 0,0-1 0 0 0,0 1 0 0 0,0 0-1 0 0,-1 0 1 0 0,1 0 0 0 0,-1 0 0 0 0,0 1-1 0 0,4 5 1 0 0,-3-4-7 0 0,0 1 0 0 0,-1 0 0 0 0,1 0 0 0 0,-1 1 0 0 0,-1-1 0 0 0,1 0 0 0 0,-1 1 0 0 0,0 0-1 0 0,-1 0 1 0 0,0-1 0 0 0,0 1 0 0 0,0 0 0 0 0,-1 0 0 0 0,0 0 0 0 0,0 0 0 0 0,-1 0 0 0 0,0 0 0 0 0,0 0 0 0 0,0-1-1 0 0,-1 1 1 0 0,-5 12 0 0 0,-1 0 49 0 0,7-15-50 0 0,0 1-1 0 0,-1-1 1 0 0,0-1-1 0 0,1 1 0 0 0,-1 0 1 0 0,-1 0-1 0 0,1-1 1 0 0,0 1-1 0 0,-1-1 0 0 0,0 0 1 0 0,0 0-1 0 0,0 0 1 0 0,0 0-1 0 0,0 0 0 0 0,-1 0 1 0 0,-4 2-1 0 0,-6 2 80 0 0,-1-1 1 0 0,-25 7-1 0 0,15-5-111 0 0,22-7 5 0 0,-1 0 1 0 0,1-1-1 0 0,0 0 1 0 0,0 1-1 0 0,0-1 1 0 0,-1 0-1 0 0,-4-1 1 0 0,5 0 20 0 0,0 1 1 0 0,0 0-1 0 0,0 0 0 0 0,0 0 1 0 0,0 0-1 0 0,0 0 1 0 0,0 1-1 0 0,-4 0 1 0 0,13-2 38 0 0,0 1 0 0 0,0-1 1 0 0,1 1-1 0 0,-1 0 1 0 0,0 0-1 0 0,0 0 0 0 0,0 1 1 0 0,1 0-1 0 0,5 2 1 0 0,73 20 118 0 0,-69-18-113 0 0,-7-3-31 0 0,0 2-1 0 0,-1-1 1 0 0,1 1 0 0 0,-1 0 0 0 0,1 1-1 0 0,-1 0 1 0 0,11 9 0 0 0,-14-10-7 0 0,0 1 1 0 0,-1-1-1 0 0,0 1 1 0 0,0 0-1 0 0,0 0 0 0 0,-1 0 1 0 0,1 0-1 0 0,-1 1 1 0 0,0-1-1 0 0,-1 1 1 0 0,1 0-1 0 0,1 8 1 0 0,-3-9-4 0 0,0 0 0 0 0,-1 1 0 0 0,1-1 1 0 0,-1 0-1 0 0,0 0 0 0 0,0 1 1 0 0,-1-1-1 0 0,0 0 0 0 0,0 0 0 0 0,0 0 1 0 0,0 0-1 0 0,-1 0 0 0 0,0 0 0 0 0,0 0 1 0 0,0-1-1 0 0,-1 1 0 0 0,1-1 1 0 0,-5 7-1 0 0,0-4 6 0 0,1 1 1 0 0,-1-1-1 0 0,0 0 1 0 0,-1 0-1 0 0,1-1 1 0 0,-1 0 0 0 0,-1 0-1 0 0,-15 8 1 0 0,24-14-23 0 0,-32 17 87 0 0,-1-2 1 0 0,-1-1-1 0 0,-46 12 0 0 0,71-23-67 0 0,-1-1 0 0 0,0 0 0 0 0,0-1 1 0 0,0 0-1 0 0,1-1 0 0 0,-1 0 0 0 0,0 0 0 0 0,0-1 0 0 0,0 0 0 0 0,0-1 1 0 0,1 0-1 0 0,-1-1 0 0 0,1 0 0 0 0,0 0 0 0 0,-1-1 0 0 0,1 0 0 0 0,-11-8 1 0 0,9 4-11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32.5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61 11519 0 0,'0'0'1215'0'0,"3"1"-1064"0"0,3 2-27 0 0,-13-2-29 0 0,5 0-24 0 0,13-1 4 0 0,15 1-2 0 0,1-1 0 0 0,-1-1 0 0 0,0-1 0 0 0,0-2 0 0 0,0-1 0 0 0,0 0 0 0 0,37-15 0 0 0,-50 15-26 0 0,-4 1 18 0 0,0 0-1 0 0,15-8 0 0 0,-18 7-51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32.8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66 11055 0 0,'0'0'1260'0'0,"13"0"-976"0"0,26-2 12 0 0,0-2-1 0 0,54-12 0 0 0,-43 6-183 0 0,73-17 74 0 0,-92 21-170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33.2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59 12895 0 0,'0'0'998'0'0,"-16"3"-504"0"0,13-2-466 0 0,0 1-1 0 0,0-1 0 0 0,0 1 1 0 0,0-1-1 0 0,1 1 1 0 0,-1 0-1 0 0,0 0 0 0 0,1 0 1 0 0,0 0-1 0 0,-1 0 0 0 0,1 1 1 0 0,0-1-1 0 0,0 1 1 0 0,0 0-1 0 0,1-1 0 0 0,-1 1 1 0 0,1 0-1 0 0,-2 4 1 0 0,-2 6 43 0 0,1 1 0 0 0,-5 26 1 0 0,5-22-3 0 0,0 2-25 0 0,0 0-1 0 0,2 0 1 0 0,0 0 0 0 0,1 0-1 0 0,1 0 1 0 0,1 0-1 0 0,6 32 1 0 0,-5-41-29 0 0,0-1 0 0 0,2 1 0 0 0,-1-1 0 0 0,1 0 0 0 0,0 0 0 0 0,1-1 0 0 0,0 1 0 0 0,1-1 0 0 0,0 0 0 0 0,1 0 0 0 0,-1-1 0 0 0,1 0 0 0 0,1 0 1 0 0,0-1-1 0 0,16 12 0 0 0,-19-15 0 0 0,1 0 0 0 0,0-1 1 0 0,0 0-1 0 0,1 0 0 0 0,-1-1 0 0 0,0 1 1 0 0,1-1-1 0 0,0-1 0 0 0,-1 1 1 0 0,1-1-1 0 0,0 0 0 0 0,0-1 1 0 0,12 0-1 0 0,-10-1 5 0 0,0-1 0 0 0,0 1 0 0 0,0-2 0 0 0,-1 1 0 0 0,1-1 0 0 0,-1-1 0 0 0,0 1 0 0 0,0-1 0 0 0,0-1 0 0 0,9-5 0 0 0,-5 0 1 0 0,0 1-1 0 0,-1-2 0 0 0,0 1 1 0 0,0-1-1 0 0,-1-1 0 0 0,-1 0 1 0 0,0-1-1 0 0,-1 0 1 0 0,0 0-1 0 0,-1 0 0 0 0,0-1 1 0 0,-1 0-1 0 0,0-1 0 0 0,-2 1 1 0 0,0-1-1 0 0,0 0 1 0 0,-1 0-1 0 0,-1 0 0 0 0,-1-1 1 0 0,0 1-1 0 0,-1 0 0 0 0,0-1 1 0 0,-1 1-1 0 0,-5-25 1 0 0,3 31-5 0 0,-1 0 0 0 0,1 0 0 0 0,-1 0 0 0 0,-1 0 1 0 0,0 1-1 0 0,0-1 0 0 0,-1 1 0 0 0,0 1 1 0 0,0-1-1 0 0,0 1 0 0 0,-14-11 0 0 0,11 10 3 0 0,1 2 0 0 0,-2-1-1 0 0,1 1 1 0 0,0 0 0 0 0,-1 1-1 0 0,0 0 1 0 0,-1 1 0 0 0,1 0-1 0 0,-1 1 1 0 0,-12-3 0 0 0,16 5-6 0 0,0 1 1 0 0,0-1 0 0 0,0 2 0 0 0,0-1 0 0 0,0 1 0 0 0,0 0-1 0 0,-1 0 1 0 0,1 0 0 0 0,1 1 0 0 0,-1 0 0 0 0,0 1 0 0 0,0 0 0 0 0,1 0-1 0 0,0 0 1 0 0,-1 1 0 0 0,1 0 0 0 0,1 0 0 0 0,-1 0 0 0 0,-5 6-1 0 0,2-2 3 0 0,1 1-1 0 0,1-1 1 0 0,0 1-1 0 0,0 0 0 0 0,1 1 1 0 0,0 0-1 0 0,0 0 0 0 0,1 0 1 0 0,1 1-1 0 0,-1-1 1 0 0,-2 16-1 0 0,1-5 14 0 0,3-12-13 0 0,1 1 0 0 0,0 0 0 0 0,0 0 0 0 0,0 14 1 0 0,2-19-12 0 0,1-1 0 0 0,-1 1 0 0 0,1-1 0 0 0,0 0 0 0 0,0 1 0 0 0,0-1 0 0 0,1 0 0 0 0,0 0 1 0 0,-1 0-1 0 0,2 0 0 0 0,-1 0 0 0 0,0 0 0 0 0,6 6 0 0 0,-3-3-5 0 0,1 0 0 0 0,0-1 0 0 0,1 0 0 0 0,-1 0 0 0 0,1 0 0 0 0,0-1 0 0 0,9 6 0 0 0,-14-11 0 0 0,-1 1 0 0 0,1-1 0 0 0,0 1 0 0 0,-1-1 0 0 0,1 0 0 0 0,-1 0 0 0 0,1 0 0 0 0,-1 0 0 0 0,1 0 0 0 0,2 0 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7:43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195 98 12439 0 0,'-1'1'958'0'0,"-6"6"-907"0"0,0 2 1 0 0,0-1 0 0 0,1 0 0 0 0,1 1 0 0 0,-1 0-1 0 0,1 1 1 0 0,1-1 0 0 0,0 1 0 0 0,-5 16 0 0 0,2 3 6 0 0,-6 56 1 0 0,12-81-46 0 0,-15 220 69 0 0,16-187-67 0 0,1 1 1 0 0,3-1-1 0 0,0 0 0 0 0,12 38 0 0 0,-12-61-2 0 0,0 1 0 0 0,2-1-1 0 0,-1 0 1 0 0,2 0 0 0 0,0-1-1 0 0,1 1 1 0 0,13 17 0 0 0,-17-27-10 0 0,0 1 0 0 0,0-1 0 0 0,1 0 0 0 0,0 0 0 0 0,0 0 1 0 0,0 0-1 0 0,0-1 0 0 0,0 0 0 0 0,8 4 0 0 0,-9-6 1 0 0,0 0 1 0 0,1 1-1 0 0,-1-1 0 0 0,0-1 0 0 0,1 1 0 0 0,-1-1 1 0 0,1 1-1 0 0,-1-1 0 0 0,1-1 0 0 0,-1 1 0 0 0,1-1 1 0 0,-1 1-1 0 0,0-1 0 0 0,5-2 0 0 0,6-2 13 0 0,0-1-1 0 0,0-1 0 0 0,-1-1 1 0 0,0 1-1 0 0,18-16 0 0 0,59-55 105 0 0,-76 63-106 0 0,0-1 1 0 0,-2 0-1 0 0,0-1 1 0 0,0-1-1 0 0,-2 0 1 0 0,0 0-1 0 0,-1-1 1 0 0,-1 0-1 0 0,-1-1 1 0 0,0 0-1 0 0,-2-1 1 0 0,7-33-1 0 0,-7 20 6 0 0,-2 0 0 0 0,-1-1 0 0 0,-2-36 0 0 0,-2 43 20 0 0,-2 1-1 0 0,-1-1 1 0 0,0 1-1 0 0,-3 0 1 0 0,-9-28-1 0 0,12 45-24 0 0,0 0 0 0 0,-1 0 0 0 0,0 1 0 0 0,0 0-1 0 0,-1 0 1 0 0,0 0 0 0 0,-1 0 0 0 0,0 1 0 0 0,0 0-1 0 0,-1 1 1 0 0,0-1 0 0 0,0 2 0 0 0,-1-1 0 0 0,0 1-1 0 0,-19-10 1 0 0,14 10 5 0 0,0 1-1 0 0,-1 1 1 0 0,1 0-1 0 0,-1 0 1 0 0,0 2-1 0 0,0 0 1 0 0,-1 0-1 0 0,1 2 1 0 0,0 0-1 0 0,-1 0 1 0 0,1 1-1 0 0,0 1 1 0 0,-25 7-1 0 0,9 0 21 0 0,1 1 0 0 0,0 1 0 0 0,1 2 1 0 0,0 1-1 0 0,-41 27 0 0 0,66-38-33 0 0,-1 0 0 0 0,1 0 0 0 0,0 1 1 0 0,0-1-1 0 0,0 1 0 0 0,0 0 1 0 0,1 0-1 0 0,-6 9 0 0 0,0 1-8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51.3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11519 0 0,'20'-1'887'0'0,"-15"2"-572"0"0,0 2-229 0 0,-4-2 50 0 0,0-1-112 0 0,0 1-1 0 0,0 0 0 0 0,0-1 0 0 0,0 1 1 0 0,0 0-1 0 0,0 0 0 0 0,0 0 0 0 0,0 0 0 0 0,-1 0 1 0 0,1 0-1 0 0,0 0 0 0 0,-1 0 0 0 0,2 1 1 0 0,-1 0-40 0 0,20 27 142 0 0,-17-21-114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53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14743 0 0,'0'0'1136'0'0,"5"16"-481"0"0,-2 40 4 0 0,-3-50-645 0 0,0-5-7 0 0,-1 1 1 0 0,1-1 0 0 0,0 1 0 0 0,1-1 0 0 0,-1 1 0 0 0,0-1-1 0 0,0 1 1 0 0,1-1 0 0 0,-1 1 0 0 0,0-1 0 0 0,2 2 0 0 0,-2-3-7 0 0,0 1 1 0 0,0-1-1 0 0,0 0 0 0 0,0 0 1 0 0,0 0-1 0 0,1 0 1 0 0,-1 0-1 0 0,0 0 1 0 0,0 0-1 0 0,0 0 1 0 0,0 0-1 0 0,0 1 1 0 0,0-1-1 0 0,0 0 1 0 0,0 0-1 0 0,0 0 1 0 0,0 0-1 0 0,1 0 1 0 0,-1 0-1 0 0,0 1 1 0 0,0-1-1 0 0,0 0 1 0 0,0 0-1 0 0,0 0 0 0 0,0 0 1 0 0,0 0-1 0 0,0 1 1 0 0,0-1-1 0 0,0 0 1 0 0,0 0-1 0 0,0 0 1 0 0,0 0-1 0 0,0 0 1 0 0,-1 1-1 0 0,1-1 1 0 0,0 0-1 0 0,0 0 1 0 0,0 0-1 0 0,0 0 1 0 0,0 0-1 0 0,0 0 1 0 0,0 0-1 0 0,0 1 1 0 0,-1 2 0 0 0,7 10 137 0 0,-2-6-127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51.8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45 8751 0 0,'0'0'674'0'0,"2"0"-428"0"0,3-2-158 0 0,-4 1 15 0 0,30-7 498 0 0,-13 6-460 0 0,10-2 57 0 0,34-7-1 0 0,14-5 459 0 0,-71 32-501 0 0,-5-13-132 0 0,1 1 0 0 0,-1 0 1 0 0,0-1-1 0 0,0 1 0 0 0,0-1 0 0 0,0 1 1 0 0,-1-1-1 0 0,1 1 0 0 0,-1-1 0 0 0,0 1 1 0 0,0-1-1 0 0,0 1 0 0 0,-4 5 0 0 0,1-2 87 0 0,1 1 0 0 0,0 0 0 0 0,0-1 0 0 0,1 1 0 0 0,0 0-1 0 0,0 1 1 0 0,-1 15 0 0 0,2-1-224 0 0,4 35-1 0 0,-1-23 167 0 0,-1-24 20 0 0,0 0 0 0 0,0 0 1 0 0,1 1-1 0 0,1-1 0 0 0,-1 0 1 0 0,2-1-1 0 0,4 12 0 0 0,-7-21-57 0 0,-1 0 0 0 0,0 0 0 0 0,1 0 0 0 0,-1-1 0 0 0,1 1 0 0 0,-1 0 0 0 0,1-1-1 0 0,-1 1 1 0 0,1 0 0 0 0,-1-1 0 0 0,1 1 0 0 0,0-1 0 0 0,-1 1 0 0 0,1-1 0 0 0,0 1 0 0 0,0-1-1 0 0,-1 1 1 0 0,1-1 0 0 0,0 0 0 0 0,0 1 0 0 0,0-1 0 0 0,-1 0 0 0 0,1 0 0 0 0,0 1 0 0 0,0-1-1 0 0,0 0 1 0 0,0 0 0 0 0,0 0 0 0 0,-1 0 0 0 0,1 0 0 0 0,0 0 0 0 0,0-1 0 0 0,0 1 0 0 0,0 0-1 0 0,1-1 1 0 0,-1 1-9 0 0,0 0 0 0 0,-1 0 1 0 0,1 0-1 0 0,0-1 0 0 0,0 1 0 0 0,-1 0 0 0 0,1-1 0 0 0,0 1 0 0 0,-1 0 0 0 0,1-1 0 0 0,0 1 0 0 0,-1 0 0 0 0,1-1 0 0 0,-1 1 0 0 0,1-1 0 0 0,-1 0 1 0 0,1 1-1 0 0,-1-1 0 0 0,1 1 0 0 0,-1-1 0 0 0,1 0 0 0 0,-1 1 0 0 0,0-1 0 0 0,1 0 0 0 0,-1 1 0 0 0,0-1 0 0 0,0 0 0 0 0,1 0 0 0 0,-1 1 1 0 0,0-1-1 0 0,0 0 0 0 0,0-1 0 0 0,0 0 17 0 0,6-12 62 0 0,0-1 1 0 0,10-15-1 0 0,-8 15-26 0 0,-2 2-46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52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 10591 0 0,'0'0'819'0'0,"2"-9"-455"0"0,-2 8-343 0 0,0 1 1 0 0,0 0-1 0 0,0 0 1 0 0,0 0 0 0 0,0-1-1 0 0,0 1 1 0 0,0 0-1 0 0,0 0 1 0 0,0 0-1 0 0,0-1 1 0 0,0 1 0 0 0,0 0-1 0 0,0 0 1 0 0,0 0-1 0 0,0-1 1 0 0,0 1-1 0 0,0 0 1 0 0,0 0 0 0 0,0 0-1 0 0,0 0 1 0 0,0-1-1 0 0,1 1 1 0 0,-1 0-1 0 0,0 0 1 0 0,0 0 0 0 0,0 0-1 0 0,0 0 1 0 0,0-1-1 0 0,1 1 1 0 0,-1 0-1 0 0,0 0 1 0 0,0 0 0 0 0,0 0-1 0 0,0 0 1 0 0,1 0-1 0 0,-1 0 1 0 0,0 0-1 0 0,0 0 1 0 0,1-1 0 0 0,2 9 6 0 0,0 0 0 0 0,0 0 0 0 0,-1 0 0 0 0,0 0 0 0 0,0 0 0 0 0,-1 0 0 0 0,0 0 0 0 0,0 12 0 0 0,-2 9 71 0 0,-5 31 1 0 0,0-12 51 0 0,6-38-87 0 0,2-2-48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52.5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33 9215 0 0,'0'0'707'0'0,"8"-6"-270"0"0,13-1-244 0 0,-8 2-107 0 0,1 1 0 0 0,25-6 0 0 0,-37 10 9 0 0,11 5 143 0 0,-3-1-127 0 0,-7-4-38 0 0,-2 2-19 0 0,1-1-39 0 0,1 1 1 0 0,-1-1-1 0 0,0 1 1 0 0,-1 0-1 0 0,1 0 1 0 0,0 0 0 0 0,0 0-1 0 0,-1 0 1 0 0,1 0-1 0 0,-1 0 1 0 0,0 1-1 0 0,1-1 1 0 0,-1 0-1 0 0,0 1 1 0 0,-1-1 0 0 0,1 1-1 0 0,0-1 1 0 0,-1 1-1 0 0,1 0 1 0 0,-1-1-1 0 0,0 1 1 0 0,0 0-1 0 0,0-1 1 0 0,0 1 0 0 0,0-1-1 0 0,-1 1 1 0 0,1 0-1 0 0,-1-1 1 0 0,-1 4-1 0 0,-1 3 76 0 0,0 0 1 0 0,0 1-1 0 0,-2 12 0 0 0,-3 12 152 0 0,8-32-214 0 0,0 0-1 0 0,-1 1 1 0 0,1-1-1 0 0,0 0 1 0 0,0 0-1 0 0,0 0 0 0 0,0 0 1 0 0,1 1-1 0 0,-1-1 1 0 0,1 0-1 0 0,-1 0 1 0 0,1 0-1 0 0,0 0 1 0 0,0 0-1 0 0,0 0 0 0 0,0 0 1 0 0,2 3-1 0 0,-3-4 36 0 0,7 3 64 0 0,19 16 127 0 0,-17-13-139 0 0,0 0 0 0 0,17 8 0 0 0,-18-11-47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58.0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42 11055 0 0,'0'0'852'0'0,"2"0"-560"0"0,25-2-65 0 0,0-1 0 0 0,49-12 0 0 0,5-1 132 0 0,-70 14-302 0 0,-4 1-7 0 0,0 0 0 0 0,1 0-1 0 0,-1 1 1 0 0,0 0 0 0 0,1 0 0 0 0,10 3 0 0 0,-18-3-42 0 0,1 0 1 0 0,-1 0-1 0 0,1 0 0 0 0,-1 1 1 0 0,0-1-1 0 0,1 0 1 0 0,-1 0-1 0 0,0 1 1 0 0,1-1-1 0 0,-1 0 1 0 0,0 1-1 0 0,1-1 1 0 0,-1 0-1 0 0,0 1 1 0 0,1-1-1 0 0,-1 0 1 0 0,0 1-1 0 0,0-1 0 0 0,0 1 1 0 0,1-1-1 0 0,-1 0 1 0 0,0 1-1 0 0,0-1 1 0 0,0 1-1 0 0,0-1 1 0 0,0 1-1 0 0,0-1 1 0 0,0 1-1 0 0,0-1 1 0 0,0 1-1 0 0,0-1 0 0 0,0 0 1 0 0,0 1-1 0 0,0 0 1 0 0,0 1 4 0 0,-1 1 11 0 0,1 0-1 0 0,-1 1 1 0 0,1-1-1 0 0,-1 1 1 0 0,0-1 0 0 0,0 0-1 0 0,-1 0 1 0 0,1 1-1 0 0,-1-1 1 0 0,1 0-1 0 0,-1 0 1 0 0,-4 5 0 0 0,-3 3 65 0 0,-20 18 0 0 0,9-10 7 0 0,-16 23 82 0 0,22-24-99 0 0,-18 17 0 0 0,24-27-40 0 0,1-2 30 0 0,0 1 0 0 0,0-1 0 0 0,-1 0 0 0 0,-13 8 0 0 0,18-12-2 0 0,-7-1-54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58.3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10511 0 0,'0'0'1050'0'0,"1"0"-958"0"0,9 2-41 0 0,-1 1 0 0 0,1 0 0 0 0,-1 1 0 0 0,1 0 1 0 0,-1 1-1 0 0,0 0 0 0 0,13 10 0 0 0,14 7 144 0 0,4-2 86 0 0,2-2 1 0 0,-1-1 0 0 0,61 14-1 0 0,-77-24-217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58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125 2 7831 0 0,'0'0'603'0'0,"-14"-2"156"0"0,12 3-714 0 0,-1 0 1 0 0,1-1-1 0 0,0 1 1 0 0,0 0-1 0 0,0 1 1 0 0,0-1-1 0 0,0 0 1 0 0,1 0-1 0 0,-1 1 1 0 0,0-1-1 0 0,0 1 1 0 0,1 0-1 0 0,-1 0 1 0 0,1-1-1 0 0,0 1 1 0 0,-1 0-1 0 0,1 0 1 0 0,-1 3-1 0 0,-2 4 24 0 0,0 1 0 0 0,-5 17-1 0 0,6-18-4 0 0,-17 85 180 0 0,15-67-192 0 0,-16 165 383 0 0,20-173-391 0 0,-8 116 369 0 0,13 206-1 0 0,3-252-252 0 0,22 102 0 0 0,-22-160-117 0 0,-3-7 3 0 0,1 0 0 0 0,2 0 1 0 0,1 0-1 0 0,0-1 0 0 0,12 22 0 0 0,-12-31 0 0 0,0 0-1 0 0,1-1 1 0 0,0 0 0 0 0,1-1-1 0 0,17 18 1 0 0,-23-27-31 0 0,0 1 1 0 0,0-1-1 0 0,0 0 1 0 0,1-1-1 0 0,-1 1 1 0 0,1-1 0 0 0,0 1-1 0 0,-1-2 1 0 0,1 1-1 0 0,0 0 1 0 0,0-1-1 0 0,0 0 1 0 0,0 0-1 0 0,0 0 1 0 0,1-1 0 0 0,-1 0-1 0 0,0 0 1 0 0,0 0-1 0 0,0-1 1 0 0,9-1-1 0 0,-3-1 22 0 0,1-1 0 0 0,-1-1 0 0 0,0 0 0 0 0,11-6 0 0 0,-13 6-18 0 0,15-8-7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8:59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267 112 10135 0 0,'0'0'1063'0'0,"-6"-13"-886"0"0,-11-11 80 0 0,13 17-176 0 0,-1-1-1 0 0,0 1 1 0 0,0 0 0 0 0,-1 0 0 0 0,0 0 0 0 0,-1 1 0 0 0,1 0-1 0 0,-12-8 1 0 0,17 13-17 0 0,-2 1 0 0 0,1-1-47 0 0,-1 0 0 0 0,0 0 0 0 0,1 1 0 0 0,-1-1 0 0 0,0 1 0 0 0,1 0 0 0 0,-1-1 0 0 0,0 1 0 0 0,0 1 0 0 0,1-1 0 0 0,-1 0 0 0 0,0 1 0 0 0,1-1 0 0 0,-1 1 0 0 0,0 0 0 0 0,1 0 0 0 0,-1 0 0 0 0,1 0 0 0 0,-1 0-1 0 0,1 1 1 0 0,0-1 0 0 0,0 1 0 0 0,-1-1 0 0 0,-3 5 0 0 0,-8 10 81 0 0,8-10-52 0 0,0 1-1 0 0,0 0 1 0 0,-6 11-1 0 0,0 2 27 0 0,8-14-43 0 0,0 0 0 0 0,0 1 0 0 0,1-1 0 0 0,0 1 0 0 0,-4 13 0 0 0,-4 12 64 0 0,7-23-54 0 0,1 0 0 0 0,0 0 0 0 0,0 0 0 0 0,-2 18 0 0 0,5-24-23 0 0,0 1 0 0 0,0-1-1 0 0,0 1 1 0 0,1-1 0 0 0,-1 1-1 0 0,1-1 1 0 0,0 0 0 0 0,0 1-1 0 0,0-1 1 0 0,0 0 0 0 0,1 0-1 0 0,-1 0 1 0 0,1 0 0 0 0,0 0 0 0 0,0 0-1 0 0,0 0 1 0 0,0 0 0 0 0,4 3-1 0 0,-5-5-4 0 0,1 0 0 0 0,0 0 1 0 0,0 0-1 0 0,-1 0 0 0 0,1 0 0 0 0,0-1 0 0 0,0 1 0 0 0,0-1 0 0 0,0 1 0 0 0,0-1 0 0 0,0 0 0 0 0,2 0 0 0 0,1 1 21 0 0,2 0-11 0 0,0-1 0 0 0,0 1 1 0 0,0-1-1 0 0,-1-1 0 0 0,1 0 0 0 0,0 0 0 0 0,0 0 0 0 0,0 0 0 0 0,-1-1 0 0 0,1 0 0 0 0,-1-1 0 0 0,0 0 1 0 0,1 1-1 0 0,-1-2 0 0 0,0 1 0 0 0,-1-1 0 0 0,11-8 0 0 0,-6 3 15 0 0,0-1 0 0 0,-1 1 0 0 0,-1-2 0 0 0,1 1 0 0 0,-2-1 0 0 0,1 0 0 0 0,-2-1 0 0 0,8-15 0 0 0,-10 18 0 0 0,1 0 6 0 0,-1-1-1 0 0,-1 1 0 0 0,0-1 1 0 0,3-13-1 0 0,-2-26 127 0 0,-3 47 109 0 0,-2 4-223 0 0,-3 17 14 0 0,0 1 1 0 0,1 0 0 0 0,2 0 0 0 0,0 0 0 0 0,2 32 0 0 0,0-43-66 0 0,-1 0-1 0 0,1 0 1 0 0,1 0-1 0 0,2 8 1 0 0,-3-13-2 0 0,1-1 1 0 0,-1 1-1 0 0,1-1 1 0 0,-1 0-1 0 0,1 1 1 0 0,0-1-1 0 0,0 0 1 0 0,1 0-1 0 0,-1 0 1 0 0,0 0-1 0 0,7 4 1 0 0,2 1 84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0.1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1 5983 0 0,'0'0'464'0'0,"-2"0"-308"0"0,1 0-150 0 0,1 0 0 0 0,0 0 0 0 0,-1 0 0 0 0,1 0 0 0 0,0 0 1 0 0,-1 0-1 0 0,1 0 0 0 0,0 0 0 0 0,-1 0 0 0 0,1 1 0 0 0,-1-1 1 0 0,1 0-1 0 0,0 0 0 0 0,-1 0 0 0 0,1 1 0 0 0,0-1 0 0 0,0 0 1 0 0,-1 0-1 0 0,1 0 0 0 0,0 1 0 0 0,0-1 0 0 0,-1 0 0 0 0,1 1 1 0 0,0-1-1 0 0,-2 3 94 0 0,0 1 1 0 0,0-1 0 0 0,1 0 0 0 0,0 0-1 0 0,-1 1 1 0 0,1-1 0 0 0,0 1-1 0 0,1-1 1 0 0,-1 5 0 0 0,0-5-43 0 0,-2 24 231 0 0,1 0 0 0 0,2 41 1 0 0,-1 18 131 0 0,-4 66 379 0 0,8-87-349 0 0,-2-50-322 0 0,0 14 147 0 0,-1-27 84 0 0,1-3-329 0 0,0 0-1 0 0,0 0 0 0 0,0 0 0 0 0,0-1 1 0 0,0 1-1 0 0,0 0 0 0 0,0-1 0 0 0,-1 1 1 0 0,1 0-1 0 0,0-2 0 0 0,0 0 11 0 0,15-26 131 0 0,3-8 78 0 0,1 2 0 0 0,33-43 0 0 0,-49 73-208 0 0,0 0-1 0 0,0 1 1 0 0,0-1 0 0 0,1 1-1 0 0,0 0 1 0 0,10-6-1 0 0,-14 9-26 0 0,1 0 1 0 0,-1 0-1 0 0,1 1 0 0 0,0-1 0 0 0,-1 0 0 0 0,1 1 0 0 0,0 0 1 0 0,0-1-1 0 0,-1 1 0 0 0,1 0 0 0 0,0 0 0 0 0,0 0 0 0 0,-1 0 1 0 0,1 0-1 0 0,0 0 0 0 0,0 0 0 0 0,0 1 0 0 0,-1-1 0 0 0,1 1 0 0 0,0-1 1 0 0,-1 1-1 0 0,1 0 0 0 0,0-1 0 0 0,-1 1 0 0 0,1 0 0 0 0,-1 0 1 0 0,1 0-1 0 0,1 2 0 0 0,-1 0 4 0 0,0-1 0 0 0,0 0 0 0 0,0 1 0 0 0,0 0 0 0 0,-1-1 0 0 0,1 1 0 0 0,-1 0 0 0 0,1 0 0 0 0,-1 0 0 0 0,0 0 0 0 0,0 0 0 0 0,-1 0 0 0 0,1 0 0 0 0,-1 0 0 0 0,1 0 0 0 0,-1 0 0 0 0,0 0 0 0 0,0 1 0 0 0,0-1 0 0 0,0 0 0 0 0,-2 4 0 0 0,-1 7 48 0 0,0 0 0 0 0,-1 0-1 0 0,-8 17 1 0 0,10-26-43 0 0,-3 8 20 0 0,-2-1 0 0 0,1 1 0 0 0,-2-1 0 0 0,1-1 0 0 0,-2 1 0 0 0,1-1 0 0 0,-13 12 0 0 0,15-19 13 0 0,1 0 0 0 0,-1 0-1 0 0,0-1 1 0 0,0 0 0 0 0,0 0-1 0 0,0 0 1 0 0,-1-1 0 0 0,1 1-1 0 0,-1-2 1 0 0,0 1 0 0 0,-13 1-1 0 0,12-1-40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0.5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19 11055 0 0,'0'0'1300'0'0,"-11"-6"-982"0"0,6 3-255 0 0,2 1-28 0 0,1 1 0 0 0,0 0 0 0 0,0 0-1 0 0,0 0 1 0 0,-1 0 0 0 0,1 0 0 0 0,0 1 0 0 0,-1-1 0 0 0,1 1 0 0 0,-1 0 0 0 0,1-1 0 0 0,-5 2 0 0 0,3-1-18 0 0,1 0-1 0 0,-1 1 1 0 0,1 0-1 0 0,0-1 1 0 0,-1 1 0 0 0,1 1-1 0 0,0-1 1 0 0,0 0-1 0 0,0 1 1 0 0,0 0 0 0 0,0-1-1 0 0,-3 4 1 0 0,-6 4 60 0 0,-15 17 0 0 0,12-12-14 0 0,10-8-42 0 0,-1 0 0 0 0,1 0-1 0 0,0 1 1 0 0,1-1 0 0 0,-1 1-1 0 0,1 0 1 0 0,1 0 0 0 0,0 1-1 0 0,-5 14 1 0 0,4-9 44 0 0,1-1 0 0 0,1 0 0 0 0,0 1 0 0 0,1-1 1 0 0,1 22-1 0 0,0-29-48 0 0,0 1 0 0 0,1-1 0 0 0,0 0 1 0 0,0 0-1 0 0,0 0 0 0 0,1 0 1 0 0,3 8-1 0 0,-4-11-6 0 0,1 0-1 0 0,-1 1 1 0 0,0-1 0 0 0,1 0-1 0 0,-1 0 1 0 0,1-1 0 0 0,0 1-1 0 0,0 0 1 0 0,0 0 0 0 0,-1-1-1 0 0,1 1 1 0 0,1-1 0 0 0,-1 0 0 0 0,0 0-1 0 0,0 0 1 0 0,0 0 0 0 0,1 0-1 0 0,2 1 1 0 0,4 0 8 0 0,-1-1 1 0 0,1 0 0 0 0,0 0-1 0 0,0-1 1 0 0,0 0-1 0 0,0 0 1 0 0,0-1-1 0 0,0-1 1 0 0,13-2-1 0 0,5-4 29 0 0,43-20-1 0 0,-43 16-52 0 0,2 1 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1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193 308 10135 0 0,'0'0'1456'0'0,"-2"-17"-760"0"0,3 14-636 0 0,-6-13 80 0 0,4 13-111 0 0,-1 0 0 0 0,0 0 0 0 0,1 0 0 0 0,-1 0-1 0 0,0 0 1 0 0,-1 1 0 0 0,1-1 0 0 0,0 1 0 0 0,-1-1-1 0 0,1 1 1 0 0,-1 0 0 0 0,0 0 0 0 0,0 0-1 0 0,0 0 1 0 0,0 0 0 0 0,0 1 0 0 0,0 0 0 0 0,0-1-1 0 0,-5 0 1 0 0,6 2-14 0 0,1 1-1 0 0,-1-1 0 0 0,0 1 0 0 0,1-1 1 0 0,-1 1-1 0 0,1 0 0 0 0,-1-1 0 0 0,1 1 1 0 0,-1 0-1 0 0,1 0 0 0 0,0 0 0 0 0,-1 0 1 0 0,1 0-1 0 0,0 1 0 0 0,0-1 0 0 0,0 0 1 0 0,-2 3-1 0 0,1-2 17 0 0,-10 12 55 0 0,0 1 0 0 0,1 0 0 0 0,1 1-1 0 0,1 0 1 0 0,0 0 0 0 0,1 1 0 0 0,1 0 0 0 0,-7 24-1 0 0,11-32-7 0 0,1-1 0 0 0,0 1 0 0 0,0-1 0 0 0,1 1 0 0 0,0 10 0 0 0,1-17-82 0 0,0 0 0 0 0,0 1 0 0 0,0-1 0 0 0,0 0 0 0 0,1 0 0 0 0,-1 1 0 0 0,1-1 0 0 0,0 0 0 0 0,-1 0 0 0 0,1 0 0 0 0,0 0 0 0 0,0 0 0 0 0,1 0 0 0 0,-1 0 0 0 0,0 0 0 0 0,1 0 0 0 0,-1 0 0 0 0,1 0 0 0 0,-1-1 0 0 0,1 1 0 0 0,0-1 0 0 0,0 1 0 0 0,-1-1 0 0 0,4 2 0 0 0,-2-2 22 0 0,1 1-1 0 0,-1-1 0 0 0,0 1 0 0 0,1-1 0 0 0,-1 0 1 0 0,1-1-1 0 0,-1 1 0 0 0,1 0 0 0 0,-1-1 1 0 0,1 0-1 0 0,-1 0 0 0 0,1 0 0 0 0,0 0 1 0 0,-1-1-1 0 0,1 1 0 0 0,4-2 0 0 0,-4 0 3 0 0,1 0 0 0 0,-1 0 0 0 0,0 0 0 0 0,1-1-1 0 0,-1 0 1 0 0,-1 0 0 0 0,1 0 0 0 0,0 0 0 0 0,-1 0-1 0 0,6-7 1 0 0,1-4 22 0 0,0-1 0 0 0,-1 0 1 0 0,-1-1-1 0 0,0 1 0 0 0,8-26 0 0 0,1-8 93 0 0,12-52-1 0 0,-23 75-49 0 0,-2 1 0 0 0,-1-2-1 0 0,0-51 1 0 0,-5 59 71 0 0,-5-30 0 0 0,7 48-145 0 0,0 1 0 0 0,0 0 0 0 0,0 0 0 0 0,0 0 0 0 0,0-1 0 0 0,0 1 0 0 0,0 0 0 0 0,0 0 0 0 0,-1 0 0 0 0,1-1 0 0 0,0 1 0 0 0,0 0 0 0 0,0 0 0 0 0,0 0 0 0 0,0 0 0 0 0,0-1 0 0 0,0 1-1 0 0,0 0 1 0 0,0 0 0 0 0,-1 0 0 0 0,1 0 0 0 0,0 0 0 0 0,0-1 0 0 0,0 1 0 0 0,0 0 0 0 0,-1 0 0 0 0,1 0 0 0 0,0 0 0 0 0,0 0 0 0 0,0 0 0 0 0,0 0 0 0 0,-1 0 0 0 0,1 0 0 0 0,0 0 0 0 0,-6 4 89 0 0,-2 10-32 0 0,-2 15 79 0 0,2 0 0 0 0,-7 44 0 0 0,0 62 10 0 0,10-83-51 0 0,4 29 1 0 0,1-24-22 0 0,0-49-64 0 0,0 1 0 0 0,1-1 0 0 0,0 0 0 0 0,0 1 0 0 0,1-1 0 0 0,0 0 0 0 0,1 0 1 0 0,5 12-1 0 0,-7-19-15 0 0,-1 1 0 0 0,1-1 0 0 0,0 0 0 0 0,0 1 0 0 0,0-1 0 0 0,0 0 0 0 0,1 0 0 0 0,-1 0 0 0 0,0 1 0 0 0,0-1 0 0 0,1-1 0 0 0,-1 1 0 0 0,0 0 0 0 0,1 0 0 0 0,-1 0 1 0 0,1-1-1 0 0,0 1 0 0 0,-1-1 0 0 0,1 1 0 0 0,-1-1 0 0 0,4 1 0 0 0,8-1 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54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 1 10591 0 0,'0'0'1124'0'0,"-5"6"-888"0"0,-9 8-112 0 0,2 0 0 0 0,0 2-1 0 0,0-1 1 0 0,2 1 0 0 0,0 1-1 0 0,0 0 1 0 0,2 0 0 0 0,0 1 0 0 0,1 0-1 0 0,1 0 1 0 0,1 1 0 0 0,-5 26-1 0 0,5-16-42 0 0,-1 7 44 0 0,1-1 0 0 0,0 50 0 0 0,6-64 4 0 0,6 42-1 0 0,-5-55-85 0 0,0 0 0 0 0,0 1 0 0 0,1-1 0 0 0,0 0-1 0 0,1 0 1 0 0,-1-1 0 0 0,9 13 0 0 0,-7-14-16 0 0,0-1 1 0 0,0 0-1 0 0,0 0 0 0 0,0 0 0 0 0,1-1 0 0 0,0 0 0 0 0,0 0 0 0 0,0 0 0 0 0,0-1 0 0 0,1 0 0 0 0,12 5 1 0 0,2-2-18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1.5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 0 13359 0 0,'0'0'1027'0'0,"14"11"-507"0"0,-7-5-449 0 0,-1 1 0 0 0,1 0 0 0 0,-1 0 0 0 0,-1 1 0 0 0,0-1 0 0 0,0 1 0 0 0,0 1 0 0 0,-1-1 0 0 0,5 13 0 0 0,2 12 87 0 0,9 42 0 0 0,-13-45-85 0 0,13 53 167 0 0,14 121-1 0 0,-31-165-169 0 0,-1 0 0 0 0,-2 0 0 0 0,-2 0 0 0 0,-2-1-1 0 0,-11 58 1 0 0,-2-26 106 0 0,-48 125 0 0 0,54-171-112 0 0,-2 0 0 0 0,0-1 0 0 0,-2 0-1 0 0,-1-1 1 0 0,0-1 0 0 0,-37 36 0 0 0,33-37 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2.8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11975 0 0,'0'0'1280'0'0,"21"3"-1856"0"0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3.1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37 12895 0 0,'0'0'1376'0'0,"8"4"-1376"0"0,-3-1 64 0 0,8-5 0 0 0,-2 1 0 0 0,-2-3-64 0 0,6 1 96 0 0,2 0-96 0 0</inkml:trace>
  <inkml:trace contextRef="#ctx0" brushRef="#br0" timeOffset="1">295 1 11519 0 0,'0'0'1224'0'0,"-4"8"-1224"0"0,4 1 64 0 0,0-1 408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4.0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0 9671 0 0,'0'0'748'0'0,"-3"7"-410"0"0,-7 10-263 0 0,4-7 25 0 0,0 0 1 0 0,-6 19-1 0 0,-9 35 45 0 0,4 2 0 0 0,2 0 1 0 0,-6 84-1 0 0,9-50 4 0 0,-23 310 305 0 0,34-342-343 0 0,3 0 0 0 0,2-1 0 0 0,4 1-1 0 0,16 68 1 0 0,-18-113-51 0 0,0-1 0 0 0,2 1-1 0 0,20 40 1 0 0,-24-55-35 0 0,1 0 1 0 0,0 0-1 0 0,0 0 1 0 0,1-1 0 0 0,0 0-1 0 0,0 0 1 0 0,0 0-1 0 0,1-1 1 0 0,0 0-1 0 0,1 0 1 0 0,-1-1-1 0 0,17 9 1 0 0,-7-8 33 0 0,2-4-49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4.3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10911 0 0,'0'0'1096'0'0,"1"1"-1002"0"0,2 9-32 0 0,0-1 0 0 0,-1 1 0 0 0,0 0 0 0 0,-1 0 1 0 0,1 16-1 0 0,-4 53 145 0 0,1-60-175 0 0,-8 88 186 0 0,-1 34 192 0 0,10-137-389 0 0,0 1 1 0 0,1 0-1 0 0,-1 0 0 0 0,1 0 1 0 0,0 0-1 0 0,3 6 1 0 0,-4-10-12 0 0,1 1 0 0 0,-1-1 0 0 0,1 1 0 0 0,0-1 1 0 0,0 0-1 0 0,0 1 0 0 0,0-1 0 0 0,0 0 0 0 0,0 0 0 0 0,0 0 1 0 0,0 1-1 0 0,0-1 0 0 0,0 0 0 0 0,0 0 0 0 0,1-1 0 0 0,-1 1 1 0 0,1 0-1 0 0,-1 0 0 0 0,0-1 0 0 0,1 1 0 0 0,-1-1 0 0 0,4 2 1 0 0,5-2-1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5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10135 0 0,'0'0'778'0'0,"0"1"-506"0"0,2 3-235 0 0,0 0 0 0 0,0 0 0 0 0,-1 1 1 0 0,1-1-1 0 0,-1 0 0 0 0,0 1 0 0 0,0 5 0 0 0,1 37 263 0 0,-1-26-148 0 0,0 89 405 0 0,2 15-91 0 0,-5-85-232 0 0,3-39-222 0 0,-1 0 0 0 0,1 0 0 0 0,-1 0 0 0 0,1 0-1 0 0,-1 0 1 0 0,1 0 0 0 0,0 0 0 0 0,-1 0 0 0 0,1-1-1 0 0,0 1 1 0 0,0 0 0 0 0,0 0 0 0 0,1 0 0 0 0,-1 0 14 0 0,0 0 38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4.8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34 11055 0 0,'-4'5'144'0'0,"0"1"0"0"0,1-1-1 0 0,0 1 1 0 0,0-1 0 0 0,0 1 0 0 0,1 0-1 0 0,0 0 1 0 0,-2 11 0 0 0,2-12-30 0 0,-1 11-64 0 0,0 0-1 0 0,1 0 0 0 0,1 0 1 0 0,1 0-1 0 0,0 0 0 0 0,3 18 1 0 0,-3-29-23 0 0,1 0 1 0 0,0 0-1 0 0,0 0 1 0 0,0 0-1 0 0,0 0 1 0 0,1 0 0 0 0,0 0-1 0 0,0-1 1 0 0,0 1-1 0 0,1-1 1 0 0,-1 1-1 0 0,1-1 1 0 0,0 0 0 0 0,0 0-1 0 0,1 0 1 0 0,-1-1-1 0 0,1 1 1 0 0,0-1-1 0 0,0 0 1 0 0,0 0 0 0 0,0 0-1 0 0,0 0 1 0 0,1-1-1 0 0,-1 0 1 0 0,1 0-1 0 0,0 0 1 0 0,0 0 0 0 0,-1-1-1 0 0,1 0 1 0 0,9 1-1 0 0,-9-1-16 0 0,1-1 1 0 0,0 0-1 0 0,-1 0 0 0 0,1 0 0 0 0,-1-1 0 0 0,1 0 1 0 0,-1 0-1 0 0,1 0 0 0 0,-1-1 0 0 0,0 0 0 0 0,1 0 1 0 0,-1 0-1 0 0,0-1 0 0 0,0 1 0 0 0,-1-1 0 0 0,1 0 1 0 0,-1-1-1 0 0,1 1 0 0 0,6-8 0 0 0,-5 6 28 0 0,-1-1-1 0 0,0 0 1 0 0,0 0-1 0 0,0 0 1 0 0,-1 0-1 0 0,0-1 1 0 0,0 1-1 0 0,-1-1 1 0 0,1 0-1 0 0,-2 0 1 0 0,1-1-1 0 0,-1 1 1 0 0,0 0-1 0 0,0-1 1 0 0,0-14-1 0 0,-2 10 3 0 0,-1 0 0 0 0,0 0-1 0 0,-1-1 1 0 0,-1 1 0 0 0,0 0 0 0 0,0 1-1 0 0,-1-1 1 0 0,-1 1 0 0 0,0-1 0 0 0,-9-15-1 0 0,12 25-29 0 0,1 0-1 0 0,0 0 0 0 0,-1-1 1 0 0,1 1-1 0 0,-1 0 1 0 0,1 0-1 0 0,-1 1 0 0 0,0-1 1 0 0,0 0-1 0 0,0 0 1 0 0,0 1-1 0 0,0-1 0 0 0,0 1 1 0 0,0 0-1 0 0,-1 0 1 0 0,1 0-1 0 0,-1 0 0 0 0,-3-1 1 0 0,3 1-7 0 0,-1 1 1 0 0,0 0-1 0 0,0 0 1 0 0,0 0-1 0 0,0 0 1 0 0,1 0-1 0 0,-1 1 0 0 0,0 0 1 0 0,0 0-1 0 0,1 0 1 0 0,-6 2-1 0 0,-2 2 31 0 0,1 0 0 0 0,-1 1 0 0 0,1 0 0 0 0,0 1-1 0 0,0 0 1 0 0,-16 17 0 0 0,20-18 19 0 0,0 0 0 0 0,-8 13 1 0 0,4-3-41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5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10135 0 0,'0'12'416'0'0,"-1"29"248"0"0,-4 11-510 0 0,5-47-121 0 0,1-1 0 0 0,-1 1 0 0 0,0-1 0 0 0,1 0 0 0 0,0 1 0 0 0,0-1 0 0 0,1 0 0 0 0,-1 1 1 0 0,1-1-1 0 0,0 0 0 0 0,0 0 0 0 0,0-1 0 0 0,0 1 0 0 0,1 0 0 0 0,-1-1 0 0 0,1 1 0 0 0,0-1 0 0 0,0 0 1 0 0,0 0-1 0 0,1 0 0 0 0,-1 0 0 0 0,7 3 0 0 0,-8-5-6 0 0,0 1-1 0 0,0-1 1 0 0,0 0 0 0 0,0 0-1 0 0,1 0 1 0 0,-1 0 0 0 0,1-1-1 0 0,-1 1 1 0 0,0-1 0 0 0,1 1-1 0 0,-1-1 1 0 0,1 0 0 0 0,-1 0-1 0 0,1 0 1 0 0,-1 0 0 0 0,1-1-1 0 0,-1 1 1 0 0,1-1 0 0 0,-1 1-1 0 0,0-1 1 0 0,1 0 0 0 0,-1 0-1 0 0,0 0 1 0 0,0 0 0 0 0,1 0-1 0 0,-1 0 1 0 0,0-1 0 0 0,3-2-1 0 0,-4 3 38 0 0,1-1 31 0 0,-1-1-108 0 0,-4-4 449 0 0,-5 3-307 0 0,6 4-114 0 0,-8-2-5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6.1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11519 0 0,'0'0'887'0'0,"-1"2"-583"0"0,0 8-302 0 0,-4 14 186 0 0,2 0 0 0 0,0 42 1 0 0,3 3 96 0 0,3 39 72 0 0,-2-48-162 0 0,-1-17-62 0 0,4-11-25 0 0,-1 6 616 0 0,-2-39-633 0 0,0 1-87 0 0,-1 0 0 0 0,1 0 0 0 0,-1 0 0 0 0,1 0 0 0 0,-1 0 0 0 0,1-1 1 0 0,-1 1-1 0 0,0 0 0 0 0,1 0 0 0 0,-1 0 0 0 0,1-1 0 0 0,-1 1 0 0 0,1 0 0 0 0,-1-1 0 0 0,0 1 1 0 0,1 0-1 0 0,-1-1 0 0 0,0 1 0 0 0,1 0 0 0 0,-1-1 0 0 0,0 1 0 0 0,1-1 0 0 0,-1 1 0 0 0,0-1 0 0 0,0 0 1 0 0,4-4 20 0 0,-1-1 0 0 0,-1 1 0 0 0,1-1-1 0 0,-1 0 1 0 0,0 0 0 0 0,0 0 0 0 0,-1 0 0 0 0,2-12 0 0 0,-2-1 28 0 0,0-32 0 0 0,-2 9 38 0 0,-1-26 10 0 0,0 33 10 0 0,4-51-1 0 0,0 53-43 0 0,1-17 43 0 0,-1 30-26 0 0,-2 20-78 0 0,0 0 1 0 0,0 0-1 0 0,0 0 1 0 0,0 0-1 0 0,0 0 1 0 0,0 1-1 0 0,0-1 1 0 0,1 0-1 0 0,-1 0 1 0 0,0 0-1 0 0,0 0 1 0 0,0 0-1 0 0,0 0 1 0 0,0 0 0 0 0,0 0-1 0 0,0 0 1 0 0,0 0-1 0 0,0 0 1 0 0,0 0-1 0 0,1 0 1 0 0,-1 0-1 0 0,0 0 1 0 0,0 0-1 0 0,0 0 1 0 0,0 0-1 0 0,0 0 1 0 0,0 0-1 0 0,0 0 1 0 0,0 0-1 0 0,0 0 1 0 0,0 0-1 0 0,1 0 1 0 0,-1 0-1 0 0,0-1 1 0 0,0 1-1 0 0,0 0 1 0 0,8 48 124 0 0,-2-1 1 0 0,-2 1-1 0 0,-4 73 0 0 0,-4-69 50 0 0,-14 68 1 0 0,17-112-161 0 0,1 24 155 0 0,1-30-80 0 0,-1-1-92 0 0,0-1 0 0 0,1 0 0 0 0,-1 1 0 0 0,0-1 0 0 0,1 0 0 0 0,-1 0 0 0 0,1 1 0 0 0,-1-1 0 0 0,1 0 0 0 0,-1 0 0 0 0,1 0 0 0 0,-1 0 0 0 0,0 1 0 0 0,1-1 0 0 0,-1 0 0 0 0,1 0 0 0 0,-1 0 0 0 0,1 0 0 0 0,-1 0 0 0 0,1 0 0 0 0,-1 0 0 0 0,1 0 0 0 0,-1 0 0 0 0,1 0 0 0 0,-1-1 0 0 0,1 1 0 0 0,-1 0 0 0 0,1 0 0 0 0,-1 0 0 0 0,0-1 0 0 0,1 1 0 0 0,-1 0 0 0 0,1-1 0 0 0,0 0 10 0 0,26-13 50 0 0,-14 5-54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6.5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 12439 0 0,'1'1'958'0'0,"1"3"-907"0"0,1 0 0 0 0,-1 0 0 0 0,1 0 0 0 0,-1 1 0 0 0,0-1 0 0 0,-1 0 0 0 0,3 8 0 0 0,3 10-9 0 0,3-2 143 0 0,0 0 0 0 0,10 37 0 0 0,-16-46-87 0 0,0-1 1 0 0,0 0 0 0 0,8 12-1 0 0,9 21 33 0 0,-3 3-147 0 0,-7-22 88 0 0,-2 0 0 0 0,0 1 0 0 0,-2 1 0 0 0,7 39 0 0 0,-12-28 25 0 0,0 1-1 0 0,-3-1 1 0 0,-9 64-1 0 0,-36 108 270 0 0,37-177-284 0 0,-2-2 0 0 0,-16 36 0 0 0,20-52-40 0 0,0-1 0 0 0,0-1 0 0 0,-2 1 0 0 0,1-2 0 0 0,-2 1 0 0 0,1-1 0 0 0,-14 11 0 0 0,12-12-32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6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11055 0 0,'0'0'1784'0'0,"2"2"-1680"0"0,0 0-83 0 0,-1 0 0 0 0,0 0 0 0 0,1 1-1 0 0,-1-1 1 0 0,0 0 0 0 0,0 1 0 0 0,0-1-1 0 0,-1 0 1 0 0,1 1 0 0 0,0 4 0 0 0,2 30 165 0 0,-2-6-65 0 0,7 151 379 0 0,1 5-136 0 0,-8-169-293 0 0,-1 29 0 0 0,0 2 43 0 0,0-35-66 0 0,0 0 0 0 0,-4 16 1 0 0,1 12 62 0 0,1-24-36 0 0,0-1 0 0 0,-9 33 0 0 0,5-27 4 0 0,4-12 202 0 0,3-19-231 0 0,6-17-95 0 0,1 8-49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6.9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118 1 11975 0 0,'0'1'923'0'0,"-13"51"-472"0"0,-12 39-111 0 0,2 20 48 0 0,2-16-63 0 0,-13 157-1 0 0,32-195-206 0 0,7 79 1 0 0,-2-106-72 0 0,2 0-1 0 0,1 0 1 0 0,1 0 0 0 0,14 37 0 0 0,-17-57-28 0 0,0-1 0 0 0,0 1-1 0 0,1-1 1 0 0,1 0 0 0 0,-1 0 0 0 0,2 0 0 0 0,-1-1 0 0 0,9 9 0 0 0,11 5 45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7.6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272 140 11519 0 0,'0'0'887'0'0,"-3"-17"-415"0"0,2 13-400 0 0,0 0 1 0 0,-1 0-1 0 0,1 0 0 0 0,1 0 1 0 0,-1 0-1 0 0,0-6 0 0 0,-1-9 79 0 0,1 15-134 0 0,0 1 0 0 0,0-1 0 0 0,0 1 0 0 0,0 0 0 0 0,-1-1 0 0 0,1 1 0 0 0,-1 0-1 0 0,0 0 1 0 0,0 0 0 0 0,0 0 0 0 0,0 0 0 0 0,-1 0 0 0 0,1 0 0 0 0,-1 1 0 0 0,1-1 0 0 0,-1 1-1 0 0,0 0 1 0 0,0 0 0 0 0,0 0 0 0 0,0 0 0 0 0,-1 1 0 0 0,1-1 0 0 0,0 1 0 0 0,-1 0 0 0 0,1 0-1 0 0,-1 0 1 0 0,1 0 0 0 0,-1 0 0 0 0,0 1 0 0 0,1 0 0 0 0,-1 0 0 0 0,0 0 0 0 0,1 0 0 0 0,-1 0-1 0 0,1 1 1 0 0,-1 0 0 0 0,1-1 0 0 0,-1 1 0 0 0,1 0 0 0 0,-1 1 0 0 0,1-1 0 0 0,0 1 0 0 0,-1 0-1 0 0,-2 2 1 0 0,-4 2 13 0 0,0 1-1 0 0,1 0 1 0 0,0 1-1 0 0,0 0 1 0 0,1 1-1 0 0,0 0 1 0 0,0 0-1 0 0,1 1 0 0 0,0 0 1 0 0,1 0-1 0 0,0 0 1 0 0,0 1-1 0 0,1 0 1 0 0,1 0-1 0 0,0 0 1 0 0,0 1-1 0 0,1-1 1 0 0,1 1-1 0 0,-2 17 1 0 0,4-24-18 0 0,0-1 1 0 0,0 1 0 0 0,0 0-1 0 0,1 0 1 0 0,-1 0 0 0 0,1-1-1 0 0,0 1 1 0 0,1 0 0 0 0,-1-1-1 0 0,1 1 1 0 0,0-1 0 0 0,0 0-1 0 0,0 1 1 0 0,1-1 0 0 0,0 0-1 0 0,0 0 1 0 0,0-1 0 0 0,0 1-1 0 0,0-1 1 0 0,1 1 0 0 0,-1-1-1 0 0,1 0 1 0 0,0 0 0 0 0,0-1-1 0 0,0 1 1 0 0,0-1 0 0 0,8 3-1 0 0,-10-4-3 0 0,1 0-1 0 0,0-1 1 0 0,0 0-1 0 0,0 0 0 0 0,-1 0 1 0 0,1 0-1 0 0,0 0 1 0 0,0 0-1 0 0,0-1 1 0 0,0 1-1 0 0,4-3 0 0 0,-2 2 9 0 0,4-1 1 0 0,0-1 1 0 0,-1 0 0 0 0,1-1-1 0 0,-1 1 1 0 0,1-2 0 0 0,-1 1-1 0 0,0-1 1 0 0,-1-1 0 0 0,1 1-1 0 0,-1-1 1 0 0,0-1 0 0 0,0 1-1 0 0,-1-1 1 0 0,0 0 0 0 0,0-1-1 0 0,-1 0 1 0 0,0 1 0 0 0,0-2-1 0 0,-1 1 1 0 0,0 0 0 0 0,0-1-1 0 0,-1 0 1 0 0,2-10 0 0 0,21-86 195 0 0,-26 103-24 0 0,0 4-132 0 0,-2 20 26 0 0,2 0-1 0 0,0 0 1 0 0,1 0-1 0 0,8 40 0 0 0,-6-45-40 0 0,0-3 113 0 0,0 1 0 0 0,2-1-1 0 0,7 19 1 0 0,-11-31-178 0 0,0-1 1 0 0,0 1-1 0 0,0 0 0 0 0,0-1 0 0 0,0 1 1 0 0,0-1-1 0 0,0 1 0 0 0,1-1 1 0 0,-1 1-1 0 0,3 1 0 0 0,6 4-106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8.1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 11975 0 0,'0'0'923'0'0,"0"1"-586"0"0,-7 47 261 0 0,16 37-72 0 0,-8-60-436 0 0,0-6-17 0 0,-2 32-1 0 0,-1-11 7 0 0,-3 22 23 0 0,-5 74 207 0 0,8-91-191 0 0,3-21-20 0 0,0 5 65 0 0,-1-28-19 0 0,1-2-77 0 0,1-2-66 0 0,0 0 0 0 0,-1 0 0 0 0,1 0 0 0 0,-1 0 0 0 0,0-1 0 0 0,0 1 0 0 0,0 0 1 0 0,0-1-1 0 0,-1 1 0 0 0,1 0 0 0 0,-1-5 0 0 0,3-11-1 0 0,0 6 3 0 0,1 0-1 0 0,1 0 0 0 0,-1 0 1 0 0,11-18-1 0 0,-10 24 14 0 0,0-1 1 0 0,0 0-1 0 0,0 1 1 0 0,1 0 0 0 0,0 1-1 0 0,0-1 1 0 0,13-9-1 0 0,-16 13-16 0 0,-1 2 6 0 0,0 0 0 0 0,0 0 0 0 0,0 0-1 0 0,0 0 1 0 0,0 0 0 0 0,0 0 0 0 0,0 1 0 0 0,0-1 0 0 0,0 1-1 0 0,4-1 1 0 0,-1-1 5 0 0,-3 2-6 0 0,0-1 1 0 0,1 1-1 0 0,-1-1 0 0 0,0 1 1 0 0,0 0-1 0 0,1 0 0 0 0,-1 0 1 0 0,0 0-1 0 0,5 1 0 0 0,8 2-7 0 0,-11 1 5 0 0,-3-2 7 0 0,1 1-3 0 0,1 0-1 0 0,-1 0 1 0 0,0 0 0 0 0,1 0-1 0 0,-2 0 1 0 0,1 0 0 0 0,0 1-1 0 0,0-1 1 0 0,-1 1 0 0 0,0-1-1 0 0,0 1 1 0 0,0-1 0 0 0,0 1-1 0 0,-1 0 1 0 0,1-1 0 0 0,-1 1-1 0 0,0 0 1 0 0,0 0 0 0 0,0-1-1 0 0,-1 5 1 0 0,-2 9 33 0 0,0-1 1 0 0,-1-1-1 0 0,-8 21 1 0 0,7-21-16 0 0,-1 3 26 0 0,0-1 1 0 0,-1-1 0 0 0,-1 1 0 0 0,-1-1 0 0 0,0 0-1 0 0,-18 23 1 0 0,24-36-43 0 0,-1 0 0 0 0,1 0 0 0 0,-1 0 0 0 0,0 0 0 0 0,0-1 0 0 0,0 0 0 0 0,-8 4 0 0 0,1-1 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8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250 83 8751 0 0,'0'0'674'0'0,"-6"-13"-393"0"0,4 8-225 0 0,-1 0 0 0 0,1 1 0 0 0,-1-1 0 0 0,0 1 0 0 0,0 0 0 0 0,0 0 0 0 0,-1 0 0 0 0,1 1 0 0 0,-1-1 1 0 0,0 1-1 0 0,0-1 0 0 0,0 1 0 0 0,0 1 0 0 0,-1-1 0 0 0,1 1 0 0 0,-8-4 0 0 0,8 5-21 0 0,0 0 0 0 0,1 0 0 0 0,-1 0 0 0 0,0 1-1 0 0,0 0 1 0 0,0-1 0 0 0,0 1 0 0 0,0 0 0 0 0,0 1 0 0 0,0-1 0 0 0,0 1 0 0 0,1 0 0 0 0,-1 0 0 0 0,0 0 0 0 0,0 0 0 0 0,1 0-1 0 0,-1 1 1 0 0,0 0 0 0 0,1 0 0 0 0,0 0 0 0 0,-1 0 0 0 0,-2 3 0 0 0,-1 1 4 0 0,1 1 0 0 0,0-1 0 0 0,0 1-1 0 0,0 0 1 0 0,1 0 0 0 0,0 1 0 0 0,1 0 0 0 0,-1 0 0 0 0,-3 10-1 0 0,2 0 38 0 0,0-1-1 0 0,1 1 0 0 0,-4 27 0 0 0,7-32-14 0 0,1 0 0 0 0,1 0-1 0 0,0 0 1 0 0,3 24-1 0 0,-2-30-31 0 0,0-1 0 0 0,0 1 0 0 0,1-1-1 0 0,0 0 1 0 0,0 1 0 0 0,1-1 0 0 0,0 0-1 0 0,0-1 1 0 0,0 1 0 0 0,1 0 0 0 0,6 7-1 0 0,-5-9-6 0 0,0 0 0 0 0,-1 0 1 0 0,2-1-1 0 0,-1 1 0 0 0,0-1 0 0 0,1 0 0 0 0,-1 0 0 0 0,1-1 0 0 0,0 0 0 0 0,0 0 0 0 0,0 0 0 0 0,0-1 0 0 0,0 0 0 0 0,1 0 1 0 0,-1-1-1 0 0,0 1 0 0 0,0-1 0 0 0,7-1 0 0 0,3-1 23 0 0,-1 0 1 0 0,1 0 0 0 0,-1-2-1 0 0,0 0 1 0 0,0-1-1 0 0,16-7 1 0 0,-9 1 13 0 0,-2-3-49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9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228 392 13359 0 0,'0'0'37'0'0,"0"0"-1"0"0,0 0 0 0 0,-1 0 0 0 0,1 1 0 0 0,0-1 1 0 0,0 0-1 0 0,0-1 0 0 0,0 1 0 0 0,-1 0 0 0 0,1 0 1 0 0,0 0-1 0 0,0 0 0 0 0,0 0 0 0 0,0 0 1 0 0,-1 0-1 0 0,1 0 0 0 0,0 0 0 0 0,0 0 0 0 0,0 0 1 0 0,0 0-1 0 0,0 0 0 0 0,0-1 0 0 0,-1 1 0 0 0,1 0 1 0 0,0 0-1 0 0,0 0 0 0 0,0 0 0 0 0,0 0 1 0 0,0 0-1 0 0,0-1 0 0 0,0 1 0 0 0,0 0 0 0 0,0 0 1 0 0,-1 0-1 0 0,1 0 0 0 0,0-1 0 0 0,0 1 0 0 0,0 0 1 0 0,0 0-1 0 0,0 0 0 0 0,0 0 0 0 0,0-1 1 0 0,3-10 67 0 0,2-8 98 0 0,-5 16-182 0 0,0-1 1 0 0,0 1-1 0 0,0 0 0 0 0,-1 0 0 0 0,1 0 1 0 0,-1 0-1 0 0,0 0 0 0 0,0 0 0 0 0,0 0 0 0 0,0 0 1 0 0,-1 1-1 0 0,1-1 0 0 0,-1 0 0 0 0,0 1 1 0 0,1-1-1 0 0,-1 1 0 0 0,-1-1 0 0 0,1 1 0 0 0,0 0 1 0 0,0 0-1 0 0,-3-2 0 0 0,1 2-1 0 0,1 0 0 0 0,-1 0 0 0 0,0 1 0 0 0,0-1 0 0 0,0 1 0 0 0,0 0 0 0 0,0 0 0 0 0,0 0 0 0 0,0 1 0 0 0,0-1 0 0 0,0 1 0 0 0,0 0 0 0 0,0 0 0 0 0,0 0 0 0 0,0 1 0 0 0,-5 0 0 0 0,4 0 1 0 0,1 1-1 0 0,-1-1 0 0 0,1 1 1 0 0,-1 0-1 0 0,1 0 1 0 0,0 0-1 0 0,0 0 0 0 0,0 1 1 0 0,0 0-1 0 0,-7 6 0 0 0,5-3 7 0 0,1 0-1 0 0,0 0 0 0 0,0 0 0 0 0,1 1 0 0 0,-1 0 0 0 0,-2 7 1 0 0,0 2 12 0 0,0 1 1 0 0,1 0 0 0 0,1 0-1 0 0,1 1 1 0 0,-2 20 0 0 0,5-31-21 0 0,0-1-1 0 0,1 1 1 0 0,0 0 0 0 0,0 0 0 0 0,1 0 0 0 0,0 0 0 0 0,4 13 0 0 0,-4-16-8 0 0,0-1 0 0 0,0 1 0 0 0,1-1 0 0 0,0 1-1 0 0,-1-1 1 0 0,1 0 0 0 0,1 1 0 0 0,-1-1 0 0 0,0 0 0 0 0,1-1 0 0 0,0 1-1 0 0,-1 0 1 0 0,1-1 0 0 0,0 1 0 0 0,6 3 0 0 0,8 1 70 0 0,-11-7-67 0 0,-2-1 1 0 0,1 2-5 0 0,-1-1 0 0 0,1 0 0 0 0,-1 0 1 0 0,1-1-1 0 0,-1 1 0 0 0,0-1 1 0 0,1 0-1 0 0,-1 0 0 0 0,1 0 0 0 0,-1-1 1 0 0,0 0-1 0 0,0 1 0 0 0,5-4 1 0 0,-3 1 3 0 0,0-1 0 0 0,-1 1 0 0 0,1-1 0 0 0,-1 0 0 0 0,0 0 1 0 0,0-1-1 0 0,6-8 0 0 0,2-7 29 0 0,-1-1 0 0 0,-1 0 0 0 0,13-39 1 0 0,-23 60-42 0 0,6-20 35 0 0,-1-1 0 0 0,0 0 0 0 0,-2 0 1 0 0,0-1-1 0 0,-2 1 0 0 0,0-25 0 0 0,-14-134 208 0 0,11 144-193 0 0,2 9 278 0 0,-1 47-188 0 0,7 31 1 0 0,0 12-11 0 0,-6 108 95 0 0,-1-27-100 0 0,-1-104-97 0 0,1-24 1 0 0,0 0 0 0 0,2 25 0 0 0,-1-35-20 0 0,0 0 1 0 0,0 0-1 0 0,1-1 1 0 0,0 1-1 0 0,-1 0 1 0 0,2 0-1 0 0,-1-1 1 0 0,0 1-1 0 0,1-1 1 0 0,0 0-1 0 0,6 7 1 0 0,-8-9-8 0 0,0-1-1 0 0,0 0 1 0 0,0 0 0 0 0,1 0-1 0 0,-1-1 1 0 0,0 1 0 0 0,0 0-1 0 0,1 0 1 0 0,-1-1 0 0 0,1 1-1 0 0,-1-1 1 0 0,0 1 0 0 0,1-1-1 0 0,-1 1 1 0 0,1-1 0 0 0,-1 0-1 0 0,1 0 1 0 0,-1 0 0 0 0,3 0-1 0 0,16-3-2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9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0 14279 0 0,'4'8'1486'0'0,"18"41"-1298"0"0,-1 1 1 0 0,-3 1-1 0 0,-2 0 1 0 0,-3 1-1 0 0,-1 1 1 0 0,7 93 0 0 0,-18-126-150 0 0,-1 0 1 0 0,-2 0 0 0 0,0 0 0 0 0,-9 37 0 0 0,-29 74 123 0 0,36-118-147 0 0,-11 27 67 0 0,-1-1 1 0 0,-2-1-1 0 0,-2 0 0 0 0,-42 59 0 0 0,56-89-60 0 0,0-1 0 0 0,0 1 0 0 0,-1-1 0 0 0,0 0 0 0 0,0 0-1 0 0,-11 6 1 0 0,2-4-7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09.9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13359 0 0,'0'0'1648'0'0,"2"0"-1552"0"0,14 1 122 0 0,1 0 1 0 0,21 6-1 0 0,-21-3-130 0 0,0-2 1 0 0,23 2-1 0 0,-5-5 78 0 0,-1 0-1 0 0,48-10 0 0 0,-73 8-71 0 0,-7 3-28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0.2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13359 0 0,'0'0'1027'0'0,"2"0"-659"0"0,12 2-263 0 0,-12-1 203 0 0,0-1-180 0 0,13 4-18 0 0,0-1 0 0 0,0 0 0 0 0,1-1-1 0 0,28-1 1 0 0,65-9 96 0 0,-53 3-134 0 0,-26 3-59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1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352 0 10591 0 0,'0'0'1116'0'0,"-10"10"-696"0"0,-14 26-103 0 0,17-27-220 0 0,1 0 0 0 0,-10 20 0 0 0,8-12 1 0 0,-7 18 209 0 0,-15 48 0 0 0,8-23-43 0 0,-3-4 16 0 0,-2 0-24 0 0,18-32-164 0 0,4-15-37 0 0,2 0 0 0 0,-5 17-1 0 0,-35 135 482 0 0,31-103-293 0 0,-19 108 178 0 0,9-36-60 0 0,-2 11 71 0 0,22-116-326 0 0,0 1 0 0 0,2-1-1 0 0,4 42 1 0 0,4-18 150 0 0,21 73 0 0 0,-17-89-183 0 0,-8-22-12 0 0,0 1 0 0 0,5 22 0 0 0,7 36 153 0 0,-14-66-204 0 0,2 11 62 0 0,1-1 0 0 0,0 0 1 0 0,2-1-1 0 0,-1 1 0 0 0,17 23 0 0 0,-9-18 49 0 0,2-1 1 0 0,33 33 0 0 0,-16-18 6 0 0,-18-18-32 0 0,21 18 0 0 0,-18-12 0 0 0,-2-3-30 0 0,-13-15-42 0 0,0 0 1 0 0,0 0-1 0 0,0 0 0 0 0,-1 0 1 0 0,1 0-1 0 0,-1 0 0 0 0,0 1 0 0 0,0-1 1 0 0,3 8-1 0 0,-5-9-10 0 0,1 0-21 0 0,10 8 147 0 0,6 2 1 0 0,-16-10-129 0 0,12 5 123 0 0,0 1-1 0 0,-4-3-122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2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357 66 9215 0 0,'-15'32'707'0'0,"1"-53"-445"0"0,7 10-191 0 0,3 6-30 0 0,0 0-1 0 0,0 0 0 0 0,-1 0 0 0 0,1 0 0 0 0,-1 1 0 0 0,-1 0 1 0 0,1 0-1 0 0,0 0 0 0 0,-1 1 0 0 0,0-1 0 0 0,0 1 1 0 0,0 1-1 0 0,0-1 0 0 0,0 1 0 0 0,-1 0 0 0 0,1 1 1 0 0,-1-1-1 0 0,1 1 0 0 0,-12 0 0 0 0,12 1-17 0 0,0 0 1 0 0,1 0-1 0 0,-1 1 0 0 0,0-1 1 0 0,1 1-1 0 0,-1 1 0 0 0,1-1 0 0 0,-1 1 1 0 0,1 0-1 0 0,-1 0 0 0 0,1 1 1 0 0,0 0-1 0 0,0-1 0 0 0,0 2 0 0 0,1-1 1 0 0,-1 0-1 0 0,1 1 0 0 0,0 0 1 0 0,0 0-1 0 0,0 0 0 0 0,0 1 0 0 0,1-1 1 0 0,-4 6-1 0 0,-9 22 116 0 0,1 0-1 0 0,-17 55 1 0 0,28-73-71 0 0,1 1 0 0 0,-2 26 0 0 0,3-24-11 0 0,2-12-39 0 0,-1 0-1 0 0,1 0 0 0 0,0-1 1 0 0,1 1-1 0 0,-1 0 1 0 0,1 0-1 0 0,0-1 0 0 0,0 1 1 0 0,1-1-1 0 0,-1 1 0 0 0,1-1 1 0 0,0 1-1 0 0,4 5 1 0 0,-4-7-5 0 0,0 0 1 0 0,0 0-1 0 0,0 0 1 0 0,1-1 0 0 0,-1 1-1 0 0,1-1 1 0 0,0 1-1 0 0,0-1 1 0 0,0 0-1 0 0,0 0 1 0 0,0 0 0 0 0,0-1-1 0 0,0 1 1 0 0,1-1-1 0 0,-1 1 1 0 0,1-1-1 0 0,-1 0 1 0 0,5 0 0 0 0,3 0-10 0 0,1 0 0 0 0,0-1 0 0 0,0-1 0 0 0,0 0 0 0 0,0 0 0 0 0,0-1 0 0 0,0-1 0 0 0,13-4 0 0 0,-9 1 99 0 0,-1 0 1 0 0,1-1-1 0 0,-1 0 0 0 0,-1-2 0 0 0,19-12 1 0 0,-24 13-59 0 0,-2 1-1 0 0,1-1 1 0 0,-1 0 0 0 0,0-1 0 0 0,-1 1 0 0 0,0-1 0 0 0,0-1 0 0 0,7-16 0 0 0,-9 16-11 0 0,-1-1-1 0 0,0 1 1 0 0,-1-1 0 0 0,0 0 0 0 0,1-17 0 0 0,-1 10 25 0 0,5-87 251 0 0,-7 103-244 0 0,1-1 14 0 0,-2 9-43 0 0,0 0 0 0 0,1-1 0 0 0,-1 1 0 0 0,1 0 0 0 0,1 8 0 0 0,0 2-5 0 0,3 125 282 0 0,1-105-218 0 0,-1-12 0 0 0,-3-20-81 0 0,-1-1 0 0 0,1 1 0 0 0,0-1 0 0 0,0 0 0 0 0,1 1 0 0 0,-1-1 0 0 0,1 0 0 0 0,-1 0 0 0 0,1 0 0 0 0,0 0 0 0 0,0 0 0 0 0,0 0 0 0 0,1 0 0 0 0,-1-1 0 0 0,1 1 0 0 0,0-1 0 0 0,-1 0 0 0 0,1 1 0 0 0,0-2 0 0 0,6 4 0 0 0,3 1 29 0 0,2 0 0 0 0,-1-2 0 0 0,27 7 0 0 0,-23-7-23 0 0,6 2-21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6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26 11519 0 0,'1'-1'887'0'0,"9"-3"-814"0"0,-1 0-1 0 0,1 0 1 0 0,0 1 0 0 0,0 0-1 0 0,0 1 1 0 0,0 0 0 0 0,0 1-1 0 0,0 0 1 0 0,1 0 0 0 0,-1 1-1 0 0,0 1 1 0 0,1-1 0 0 0,19 5-1 0 0,-28-4 34 0 0,1 0 12 0 0,1 0-79 0 0,0 0-6 0 0,16 13 115 0 0,-14-10-132 0 0,-5-2-16 0 0,1-1 0 0 0,0 0 1 0 0,0 1-1 0 0,0 0 0 0 0,-1-1 1 0 0,1 1-1 0 0,-1 0 0 0 0,0 0 1 0 0,1 0-1 0 0,-1 0 0 0 0,0 0 1 0 0,0 0-1 0 0,1 3 0 0 0,-1-2 6 0 0,0-2-3 0 0,0 0 1 0 0,-1 0-1 0 0,1 0 0 0 0,-1 0 0 0 0,0 1 0 0 0,1-1 1 0 0,-1 0-1 0 0,0 0 0 0 0,0 0 0 0 0,0 1 1 0 0,1-1-1 0 0,-1 0 0 0 0,-1 0 0 0 0,1 1 0 0 0,0-1 1 0 0,0 0-1 0 0,0 0 0 0 0,-1 0 0 0 0,1 1 0 0 0,-1 0 1 0 0,0 1 11 0 0,0 1 0 0 0,-1-1 0 0 0,1 0 0 0 0,-1 0 1 0 0,0 0-1 0 0,0 0 0 0 0,0-1 0 0 0,0 1 0 0 0,0 0 1 0 0,0-1-1 0 0,-1 1 0 0 0,1-1 0 0 0,-1 0 1 0 0,-5 3-1 0 0,-3 2 35 0 0,0-1 0 0 0,-20 7-1 0 0,13-5-16 0 0,3-1 32 0 0,-32 8 0 0 0,60-17-2 0 0,0 1-1 0 0,0 1 1 0 0,0 0 0 0 0,0 1 0 0 0,0 0 0 0 0,0 1 0 0 0,0 0 0 0 0,-1 1 0 0 0,24 9 0 0 0,-34-11-55 0 0,0 0 0 0 0,0 0 0 0 0,0 0 1 0 0,0 1-1 0 0,-1-1 0 0 0,1 1 0 0 0,0-1 0 0 0,-1 1 1 0 0,0 0-1 0 0,1-1 0 0 0,-1 1 0 0 0,0 0 0 0 0,0 0 0 0 0,0 0 1 0 0,0 0-1 0 0,0 0 0 0 0,0 0 0 0 0,0 0 0 0 0,-1 0 1 0 0,1 1-1 0 0,-1-1 0 0 0,0 0 0 0 0,1 0 0 0 0,-1 0 0 0 0,0 1 1 0 0,-1-1-1 0 0,1 0 0 0 0,0 0 0 0 0,0 0 0 0 0,-1 1 0 0 0,0 2 1 0 0,-1 0 6 0 0,1-1 0 0 0,-1 1 0 0 0,0 0 0 0 0,-1 0 0 0 0,1-1 0 0 0,-1 1 0 0 0,1-1 0 0 0,-1 0 0 0 0,-1 0 0 0 0,1 0 0 0 0,-1 0 0 0 0,-6 5 0 0 0,-26 18 94 0 0,-38 26 117 0 0,24-26 30 0 0,49-27-203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3.2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16 10135 0 0,'0'0'778'0'0,"-3"-15"52"0"0,3 15-818 0 0,0 0-1 0 0,0 0 0 0 0,1 0 1 0 0,-1 0-1 0 0,0 0 0 0 0,0 0 1 0 0,0 0-1 0 0,0 0 0 0 0,0 0 1 0 0,0 0-1 0 0,0 0 0 0 0,0 0 1 0 0,0 0-1 0 0,0 0 0 0 0,0 0 1 0 0,0 0-1 0 0,0 0 0 0 0,0 0 1 0 0,0 0-1 0 0,0 0 0 0 0,0 0 1 0 0,0 0-1 0 0,0 0 0 0 0,1 1 1 0 0,-1-1-1 0 0,0 0 0 0 0,0 0 1 0 0,0 0-1 0 0,0 0 0 0 0,0 0 1 0 0,0 0-1 0 0,0 0 0 0 0,0-1 1 0 0,0 1-1 0 0,0 0 0 0 0,0 0 1 0 0,0 0-1 0 0,0 0 0 0 0,0 0 1 0 0,0 0-1 0 0,1 0 0 0 0,-1 0 1 0 0,0 0-1 0 0,0 0 0 0 0,0 0 1 0 0,0 0-1 0 0,0 0 0 0 0,0 0 1 0 0,0 0-1 0 0,0 0 0 0 0,0 0 1 0 0,0 0-1 0 0,0 0 0 0 0,0 0 1 0 0,0 0-1 0 0,0 0 0 0 0,0 0 1 0 0,0-1-1 0 0,0 1 0 0 0,0 0 0 0 0,0 0 1 0 0,0 0-1 0 0,5 10 156 0 0,2 15-110 0 0,-9 109 385 0 0,0-40-206 0 0,-4 67 267 0 0,3-46 42 0 0,3-114-273 0 0,-1-1-264 0 0,1-1 0 0 0,0 1-1 0 0,-1-1 1 0 0,1 0-1 0 0,0 1 1 0 0,0-1 0 0 0,0 0-1 0 0,0 1 1 0 0,-1-1-1 0 0,1 0 1 0 0,0 1 0 0 0,0-1-1 0 0,0 0 1 0 0,0 0 0 0 0,1 1-1 0 0,-1-1 1 0 0,0 0-1 0 0,0 1 1 0 0,0-1 0 0 0,1 0-1 0 0,15-44 236 0 0,42-82 0 0 0,-54 121-217 0 0,0 0 1 0 0,0 1 0 0 0,0-1-1 0 0,0 1 1 0 0,1-1-1 0 0,0 1 1 0 0,0 1 0 0 0,1-1-1 0 0,5-4 1 0 0,-8 8-6 0 0,1-1 1 0 0,-1 0-1 0 0,0 1 0 0 0,0-1 0 0 0,1 1 1 0 0,-1 0-1 0 0,1 0 0 0 0,-1 1 1 0 0,1-1-1 0 0,-1 0 0 0 0,1 1 0 0 0,-1 0 1 0 0,1 0-1 0 0,-1 0 0 0 0,1 1 0 0 0,-1-1 1 0 0,1 1-1 0 0,-1 0 0 0 0,5 1 1 0 0,-1 1-15 0 0,0 0 0 0 0,0 0 1 0 0,-1 1-1 0 0,0 0 1 0 0,0 0-1 0 0,0 1 1 0 0,0-1-1 0 0,0 1 0 0 0,-1 1 1 0 0,0-1-1 0 0,0 1 1 0 0,-1 0-1 0 0,1 0 0 0 0,-1 0 1 0 0,6 13-1 0 0,-4-5 23 0 0,-4-10-19 0 0,0-1 0 0 0,-1 1 0 0 0,1 0 0 0 0,-1 0 0 0 0,0 0 0 0 0,0 0 0 0 0,0 0 0 0 0,-1 0 0 0 0,1 0 0 0 0,-1 0 0 0 0,0 0 1 0 0,-1 7-1 0 0,1-6 11 0 0,-1 1 0 0 0,0 0 0 0 0,-1 0 0 0 0,1-1 1 0 0,-1 1-1 0 0,0 0 0 0 0,0-1 0 0 0,-1 0 1 0 0,0 0-1 0 0,0 1 0 0 0,0-2 0 0 0,0 1 0 0 0,-1 0 1 0 0,0-1-1 0 0,0 1 0 0 0,0-1 0 0 0,0 0 1 0 0,-1-1-1 0 0,0 1 0 0 0,-5 3 0 0 0,2-2 8 0 0,1-1-1 0 0,-1 0 1 0 0,1 0-1 0 0,-1 0 1 0 0,0-1-1 0 0,0 0 1 0 0,-1-1-1 0 0,-12 3 0 0 0,16-5-15 0 0,0 0-1 0 0,0 0 1 0 0,1 0-1 0 0,-1 0 1 0 0,0-1-1 0 0,0 0 0 0 0,1 0 1 0 0,-1 0-1 0 0,0 0 1 0 0,1-1-1 0 0,-1 0 0 0 0,1 0 1 0 0,0 0-1 0 0,0 0 1 0 0,0-1-1 0 0,-7-5 1 0 0,-3-5-4 0 0,7 7-10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6.0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279 199 11055 0 0,'0'0'852'0'0,"-2"2"-560"0"0,-4 0-240 0 0,7-10 46 0 0,3-10 32 0 0,-4 10-85 0 0,-1 1-1 0 0,0-1 1 0 0,0 0 0 0 0,0 1-1 0 0,-1-1 1 0 0,0 1-1 0 0,-1 0 1 0 0,1-1 0 0 0,-2 1-1 0 0,1 1 1 0 0,-1-1-1 0 0,0 0 1 0 0,0 1 0 0 0,0 0-1 0 0,-1 0 1 0 0,0 0-1 0 0,-7-6 1 0 0,10 10-31 0 0,-3-4 39 0 0,-1 0 0 0 0,-1 1 0 0 0,1 0 0 0 0,-13-9 0 0 0,16 13-38 0 0,1 0 0 0 0,-1 0 0 0 0,0 0 0 0 0,0 0 0 0 0,0 0 0 0 0,0 0 0 0 0,0 1 0 0 0,0 0 0 0 0,0-1 0 0 0,0 1 0 0 0,0 0 0 0 0,-1 1 0 0 0,1-1-1 0 0,0 0 1 0 0,0 1 0 0 0,-5 1 0 0 0,3 0 4 0 0,0 0 0 0 0,-1 1 0 0 0,1-1 0 0 0,0 1 0 0 0,1 0 0 0 0,-1 0 0 0 0,0 1 0 0 0,1-1 0 0 0,0 1 0 0 0,0 0 1 0 0,0 1-1 0 0,0-1 0 0 0,1 0 0 0 0,-1 1 0 0 0,1 0 0 0 0,0 0 0 0 0,1 0 0 0 0,-3 6 0 0 0,-3 9 34 0 0,1-1 1 0 0,2 1 0 0 0,-7 37-1 0 0,10-41-4 0 0,1 0-1 0 0,0 0 1 0 0,1 0-1 0 0,3 30 1 0 0,-2-41-34 0 0,0 0 1 0 0,0 0-1 0 0,1 0 0 0 0,-1 0 1 0 0,1 0-1 0 0,0-1 0 0 0,1 1 1 0 0,-1-1-1 0 0,1 1 1 0 0,0-1-1 0 0,0 0 0 0 0,0 0 1 0 0,8 7-1 0 0,-8-9-5 0 0,0 0 0 0 0,-1 0 0 0 0,1 0 0 0 0,0 0 0 0 0,0-1 0 0 0,1 1 0 0 0,-1-1 0 0 0,0 0 0 0 0,0 0 0 0 0,1 0 0 0 0,-1 0 0 0 0,0-1 0 0 0,1 1 0 0 0,-1-1 0 0 0,1 0 0 0 0,-1 0 0 0 0,1 0 0 0 0,-1-1 0 0 0,0 1 0 0 0,1-1 0 0 0,4-1 0 0 0,3-2 14 0 0,1 0 0 0 0,-1-1 0 0 0,0-1 1 0 0,-1 0-1 0 0,1 0 0 0 0,-1-1 1 0 0,0-1-1 0 0,9-8 0 0 0,-13 11 2 0 0,-1-1-1 0 0,1 0 0 0 0,-1 0 1 0 0,0-1-1 0 0,-1 0 0 0 0,6-8 0 0 0,-1-4 44 0 0,9-23 0 0 0,-15 33-42 0 0,0 0 0 0 0,-1-1 0 0 0,-1 1 1 0 0,2-16-1 0 0,-3 14 13 0 0,2-1 0 0 0,3-17 0 0 0,-2 4 30 0 0,-2 6-12 0 0,-1 18 123 0 0,1 3-127 0 0,2 6-33 0 0,0 1-1 0 0,-1 0 1 0 0,0-1 0 0 0,0 1 0 0 0,-1 0 0 0 0,1 17 0 0 0,1 9 47 0 0,-1-6 25 0 0,-1 39-1 0 0,-1-38-65 0 0,2 15 57 0 0,2-38-22 0 0,-2-5-52 0 0,-1-1-5 0 0,-1 0-1 0 0,1 0 1 0 0,-1 0-1 0 0,1 0 1 0 0,0-1 0 0 0,-1 1-1 0 0,1 0 1 0 0,0-1-1 0 0,0 1 1 0 0,0 0-1 0 0,-1-1 1 0 0,1 1-1 0 0,0-1 1 0 0,0 1 0 0 0,0-1-1 0 0,0 1 1 0 0,0-1-1 0 0,0 0 1 0 0,0 1-1 0 0,0-1 1 0 0,0 0-1 0 0,0 0 1 0 0,0 0 0 0 0,0 0-1 0 0,0 0 1 0 0,0 0-1 0 0,2 0 1 0 0,-1-1-1 0 0,-1 1-4 0 0,0 0 0 0 0,0 0 0 0 0,0 0 0 0 0,0 0 1 0 0,0 0-1 0 0,-1-1 0 0 0,1 1 0 0 0,0 0 0 0 0,0-1 0 0 0,0 1 0 0 0,-1 0 0 0 0,1-1 0 0 0,0 1 0 0 0,0-1 0 0 0,0-1 0 0 0,9-4-13 0 0,2 3-47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6.4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 12439 0 0,'0'0'958'0'0,"7"0"-566"0"0,12-1-180 0 0,0-1 1 0 0,-1-1-1 0 0,24-7 1 0 0,16-3-15 0 0,-16 4-53 0 0,-35 8-94 0 0,-1-1 0 0 0,0 2 0 0 0,11-1 0 0 0,-8 2-38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6.7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48 11519 0 0,'-4'-8'1191'0'0,"-2"-4"-1133"0"0,4 9 48 0 0,1 0 0 0 0,-1 0 0 0 0,1 1 0 0 0,0-1 0 0 0,0 0-1 0 0,0 0 1 0 0,-1-5 0 0 0,-4 23 110 0 0,2 22-92 0 0,0 0 0 0 0,3 0 0 0 0,4 58 0 0 0,-3-92-108 0 0,1 0-1 0 0,0-1 1 0 0,0 1-1 0 0,0-1 0 0 0,0 1 1 0 0,0-1-1 0 0,0 1 1 0 0,0-1-1 0 0,1 0 1 0 0,-1 0-1 0 0,1 1 1 0 0,0-1-1 0 0,-1 0 0 0 0,1-1 1 0 0,0 1-1 0 0,0 0 1 0 0,1 0-1 0 0,3 2 1 0 0,4 1-6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7.1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227 89 12439 0 0,'0'0'958'0'0,"-2"-13"-588"0"0,0 7-319 0 0,-1 0 1 0 0,0 1-1 0 0,0-1 0 0 0,0 1 0 0 0,-1-1 1 0 0,1 1-1 0 0,-1 0 0 0 0,-1 1 0 0 0,1-1 0 0 0,-8-5 1 0 0,10 8-38 0 0,1 1 1 0 0,-1 0-1 0 0,0-1 1 0 0,0 1 0 0 0,0 0-1 0 0,0 0 1 0 0,0 1-1 0 0,0-1 1 0 0,0 0 0 0 0,0 1-1 0 0,0-1 1 0 0,-1 1-1 0 0,1-1 1 0 0,0 1 0 0 0,0 0-1 0 0,0 0 1 0 0,-1 0-1 0 0,1 0 1 0 0,0 1 0 0 0,0-1-1 0 0,0 1 1 0 0,0-1 0 0 0,-1 1-1 0 0,1 0 1 0 0,0-1-1 0 0,0 1 1 0 0,0 0 0 0 0,0 1-1 0 0,1-1 1 0 0,-1 0-1 0 0,0 0 1 0 0,-3 4 0 0 0,-3 3 10 0 0,0 2 1 0 0,0-1 0 0 0,1 1 0 0 0,1 0 0 0 0,-1 0 0 0 0,2 1 0 0 0,-1 0 0 0 0,1 0 0 0 0,-3 13 0 0 0,-5 17 102 0 0,-7 50 0 0 0,20-90-126 0 0,-3 12 33 0 0,1 1 0 0 0,1-1-1 0 0,0 1 1 0 0,1 15 0 0 0,0-23-16 0 0,1 0 0 0 0,0 1 1 0 0,0-1-1 0 0,1 0 0 0 0,0 0 1 0 0,0 0-1 0 0,0 0 0 0 0,0-1 0 0 0,1 1 1 0 0,0 0-1 0 0,6 6 0 0 0,-7-9-5 0 0,0-1 0 0 0,1 1 0 0 0,0-1 0 0 0,-1 0 0 0 0,1 0 0 0 0,0 0 0 0 0,0 0 0 0 0,0-1 0 0 0,0 1 0 0 0,1-1 0 0 0,-1 0 0 0 0,0 0 0 0 0,0 0-1 0 0,1 0 1 0 0,-1-1 0 0 0,1 1 0 0 0,-1-1 0 0 0,1 0 0 0 0,5 0 0 0 0,-1-1 8 0 0,-1 1-1 0 0,1-2 1 0 0,0 1-1 0 0,0-1 0 0 0,-1 0 1 0 0,1 0-1 0 0,11-6 1 0 0,62-37 138 0 0,-59 34-147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7.5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7831 0 0,'0'0'810'0'0,"-16"16"-182"0"0,12-3-381 0 0,3-11-204 0 0,0 1-1 0 0,0-1 0 0 0,0 1 1 0 0,0 0-1 0 0,1-1 0 0 0,-1 6 1 0 0,-1 26 221 0 0,0-22-168 0 0,2 0 1 0 0,0 12-1 0 0,0 75 257 0 0,5 9-1 0 0,4 19 104 0 0,-7-100-329 0 0,0-8 26 0 0,0 29-1 0 0,0-21 28 0 0,0-20-104 0 0,-2-6 290 0 0,-1-3-297 0 0,0-1-57 0 0,0 1 0 0 0,1-2 0 0 0,-1 1-1 0 0,0 0 1 0 0,1 0 0 0 0,0 0 0 0 0,0 0 0 0 0,0 0 0 0 0,0 0 0 0 0,0 0-1 0 0,1 0 1 0 0,0-4 0 0 0,2-6 65 0 0,9-20 1 0 0,0 0 10 0 0,-7 20-37 0 0,0 0-1 0 0,0 0 1 0 0,1 1-1 0 0,12-19 0 0 0,36-43 178 0 0,-51 69-213 0 0,1 1 0 0 0,0-1 0 0 0,1 1 0 0 0,-1 0 0 0 0,1 0 0 0 0,0 1 0 0 0,0-1 0 0 0,0 1 0 0 0,0 0 0 0 0,1 0 0 0 0,-1 1-1 0 0,1-1 1 0 0,0 1 0 0 0,6-1 0 0 0,-10 3-3 0 0,0 0-1 0 0,0 0 0 0 0,0 0 1 0 0,0 1-1 0 0,0-1 0 0 0,-1 1 1 0 0,1-1-1 0 0,0 1 1 0 0,0 0-1 0 0,0-1 0 0 0,0 1 1 0 0,-1 0-1 0 0,1 0 0 0 0,0 0 1 0 0,-1 1-1 0 0,1-1 0 0 0,-1 0 1 0 0,1 0-1 0 0,-1 1 1 0 0,1-1-1 0 0,-1 1 0 0 0,0 0 1 0 0,0-1-1 0 0,1 3 0 0 0,1 1 13 0 0,0 1-1 0 0,0-1 1 0 0,-1 0-1 0 0,1 1 0 0 0,-1-1 1 0 0,2 12-1 0 0,-3-7 3 0 0,1-1-1 0 0,-2 1 0 0 0,1 0 1 0 0,-2 0-1 0 0,1 0 0 0 0,-1-1 1 0 0,0 1-1 0 0,-1 0 0 0 0,-1-1 1 0 0,1 0-1 0 0,-1 1 0 0 0,-1-1 1 0 0,0 0-1 0 0,0 0 0 0 0,0-1 1 0 0,-1 1-1 0 0,-1-1 0 0 0,0 0 1 0 0,0 0-1 0 0,0-1 0 0 0,-1 0 1 0 0,0 0-1 0 0,-9 6 0 0 0,7-4 19 0 0,-2-2 0 0 0,1 1-1 0 0,-1-2 1 0 0,-1 1-1 0 0,1-2 1 0 0,-1 1 0 0 0,0-2-1 0 0,0 1 1 0 0,0-2 0 0 0,-19 4-1 0 0,31-7-38 0 0,-1 0 0 0 0,0 1 0 0 0,1-1 0 0 0,-1 0 0 0 0,0 0-1 0 0,1 0 1 0 0,-1 0 0 0 0,0 0 0 0 0,1 0 0 0 0,-1 0 0 0 0,0 0 0 0 0,1-1 0 0 0,-1 1-1 0 0,1 0 1 0 0,-1 0 0 0 0,0 0 0 0 0,1-1 0 0 0,-1 1 0 0 0,1 0 0 0 0,-1-1-1 0 0,1 1 1 0 0,-1-1 0 0 0,1 1 0 0 0,-1 0 0 0 0,1-1 0 0 0,-1 1 0 0 0,1-1-1 0 0,-1 1 1 0 0,1-1 0 0 0,0 1 0 0 0,-1-1 0 0 0,1 0 0 0 0,0 1 0 0 0,0-1 0 0 0,-1 0-1 0 0,1-1 4 0 0,0 1-1 0 0,0 0 1 0 0,0-1-1 0 0,0 1 0 0 0,0 0 1 0 0,0-1-1 0 0,1 1 1 0 0,-1 0-1 0 0,0-1 0 0 0,1 1 1 0 0,-1 0-1 0 0,1 0 0 0 0,0-1 1 0 0,-1 1-1 0 0,2-2 1 0 0,5-5 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7.8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8751 0 0,'3'2'236'0'0,"-3"-1"-198"0"0,1-1 0 0 0,-1 1 0 0 0,1-1 0 0 0,-1 0 0 0 0,1 1 0 0 0,-1-1 0 0 0,1 1-1 0 0,0-1 1 0 0,-1 0 0 0 0,1 0 0 0 0,0 1 0 0 0,-1-1 0 0 0,1 0 0 0 0,0 0 0 0 0,0 0 0 0 0,-1 0 0 0 0,1 0-1 0 0,0 0 1 0 0,7 1 117 0 0,-1-1-1 0 0,0-1 0 0 0,1 1 0 0 0,-1-1 0 0 0,0 0 1 0 0,0-1-1 0 0,14-4 0 0 0,-9 2-120 0 0,119-30 678 0 0,-123 32-638 0 0,-2 0-7 0 0,-1 1 1 0 0,1-1 0 0 0,-1 2 0 0 0,1-1 0 0 0,5 0 63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8.2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3 11055 0 0,'0'0'852'0'0,"-14"-2"32"0"0,12 4-839 0 0,0 0-1 0 0,0 0 0 0 0,0 0 1 0 0,0 0-1 0 0,1 0 0 0 0,-1 1 1 0 0,1-1-1 0 0,0 1 0 0 0,0-1 1 0 0,-1 1-1 0 0,2 0 0 0 0,-1-1 1 0 0,0 1-1 0 0,0 0 0 0 0,1 3 1 0 0,-2 8 167 0 0,0 26 1 0 0,2-19-236 0 0,-9 136 247 0 0,8-134-142 0 0,-1-6 1 0 0,2 0 1 0 0,0 0 0 0 0,5 31-1 0 0,-5-46-68 0 0,1 1-1 0 0,-1-1 1 0 0,1 0-1 0 0,0 0 0 0 0,0 0 1 0 0,0 0-1 0 0,0-1 1 0 0,0 1-1 0 0,0 0 1 0 0,0 0-1 0 0,0-1 0 0 0,1 1 1 0 0,-1 0-1 0 0,1-1 1 0 0,0 0-1 0 0,1 2 1 0 0,5 1-5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8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231 331 10135 0 0,'0'0'778'0'0,"3"-8"-465"0"0,-2 5-259 0 0,0 0 1 0 0,0 0-1 0 0,-1-1 1 0 0,1 1-1 0 0,-1 0 1 0 0,0 0-1 0 0,0 0 0 0 0,0 0 1 0 0,0-1-1 0 0,-1 1 1 0 0,1 0-1 0 0,-1 0 0 0 0,0 0 1 0 0,0 0-1 0 0,-2-5 1 0 0,2 6-29 0 0,0 1-1 0 0,0-1 1 0 0,0 1 0 0 0,-1-1 0 0 0,1 1-1 0 0,0-1 1 0 0,-1 1 0 0 0,1 0 0 0 0,-1-1 0 0 0,0 1-1 0 0,1 0 1 0 0,-1 0 0 0 0,0 0 0 0 0,0 0 0 0 0,1 1-1 0 0,-1-1 1 0 0,0 0 0 0 0,0 1 0 0 0,0-1 0 0 0,0 1-1 0 0,0 0 1 0 0,0 0 0 0 0,0 0 0 0 0,0 0 0 0 0,-3 0-1 0 0,-3 1 22 0 0,0 0-1 0 0,0 1 0 0 0,0 0 0 0 0,0 0 0 0 0,1 1 0 0 0,-1 0 1 0 0,1 0-1 0 0,0 1 0 0 0,0 0 0 0 0,0 0 0 0 0,-12 10 1 0 0,11-8 16 0 0,0 2 0 0 0,0-1 0 0 0,1 1 0 0 0,-1 1 0 0 0,2-1 1 0 0,-1 1-1 0 0,1 0 0 0 0,-6 12 0 0 0,10-16-38 0 0,0-1 0 0 0,1 0 0 0 0,-1 1 0 0 0,1-1 0 0 0,0 0 0 0 0,0 1 1 0 0,0 0-1 0 0,0-1 0 0 0,1 1 0 0 0,0 0 0 0 0,0-1 0 0 0,0 1 0 0 0,0-1 0 0 0,1 1 0 0 0,0 0 0 0 0,0-1 0 0 0,0 1 0 0 0,1-1 0 0 0,-1 0 1 0 0,1 1-1 0 0,0-1 0 0 0,0 0 0 0 0,1 0 0 0 0,-1 0 0 0 0,1 0 0 0 0,0-1 0 0 0,0 1 0 0 0,0-1 0 0 0,0 1 0 0 0,1-1 0 0 0,-1 0 1 0 0,1-1-1 0 0,0 1 0 0 0,0 0 0 0 0,0-1 0 0 0,8 3 0 0 0,-7-3-2 0 0,-1-1 1 0 0,1 1-1 0 0,0-1 1 0 0,0-1-1 0 0,0 1 1 0 0,-1-1-1 0 0,1 1 1 0 0,0-1-1 0 0,0-1 1 0 0,0 1-1 0 0,0-1 1 0 0,0 0-1 0 0,-1 0 0 0 0,1 0 1 0 0,0-1-1 0 0,-1 0 1 0 0,1 1-1 0 0,-1-2 1 0 0,1 1-1 0 0,-1 0 1 0 0,0-1-1 0 0,0 0 1 0 0,0 0-1 0 0,-1 0 1 0 0,1 0-1 0 0,-1-1 1 0 0,1 0-1 0 0,-1 1 0 0 0,4-8 1 0 0,6-11 44 0 0,-2 0 0 0 0,0-1-1 0 0,-2-1 1 0 0,0 1 0 0 0,-2-1 0 0 0,5-29 0 0 0,-7 29-12 0 0,0 0 0 0 0,-2-1 0 0 0,-1 1 1 0 0,-1-1-1 0 0,-1 0 0 0 0,-2 1 1 0 0,0-1-1 0 0,-6-28 0 0 0,6 45 37 0 0,-3-16-104 0 0,3 20 196 0 0,2 12 327 0 0,2 12-441 0 0,-1-13-44 0 0,0 1 1 0 0,-1-1 0 0 0,0 14-1 0 0,-7 96 165 0 0,-4 41 80 0 0,6 25 36 0 0,5-151-248 0 0,0-17 4 0 0,4 27 0 0 0,-3-37-48 0 0,0-1 0 0 0,0 1-1 0 0,0 0 1 0 0,1-1 0 0 0,0 1 0 0 0,-1-1-1 0 0,2 1 1 0 0,-1-1 0 0 0,5 7 0 0 0,3-3 50 0 0,5-1 1 0 0,5-2-54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19.0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316 0 11519 0 0,'0'0'887'0'0,"2"1"-560"0"0,7 6-213 0 0,0 0 1 0 0,0 1-1 0 0,0 0 1 0 0,-1 0-1 0 0,-1 1 0 0 0,1 0 1 0 0,-1 0-1 0 0,-1 1 1 0 0,7 10-1 0 0,-2 2-8 0 0,-1 1 1 0 0,-1 0-1 0 0,8 32 0 0 0,40 190 451 0 0,-50-200-442 0 0,-3 1 0 0 0,-1 0 0 0 0,-4 69 0 0 0,-6-48 20 0 0,-2-1 0 0 0,-18 68 0 0 0,15-89-20 0 0,-3 0 0 0 0,-1-1 0 0 0,-40 75-1 0 0,9-33 34 0 0,-86 149 227 0 0,-17-12-18 0 0,125-190-303 0 0,3-5-44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7.0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11519 0 0,'0'0'887'0'0,"12"14"-318"0"0,-11-13-553 0 0,18 66 674 0 0,-18-59-644 0 0,1-1 0 0 0,-1 1 0 0 0,-1 0 0 0 0,1 0 1 0 0,-1 0-1 0 0,-1 0 0 0 0,-1 8 0 0 0,-2 31 117 0 0,3-39-99 0 0,1-4 5 0 0,-1-4-63 0 0,1 0 0 0 0,0 1 0 0 0,0-1 0 0 0,0 0 0 0 0,0 0 0 0 0,0 0 0 0 0,0 0 0 0 0,0 0-1 0 0,0 1 1 0 0,0-1 0 0 0,0 0 0 0 0,0 0 0 0 0,0 0 0 0 0,0 0 0 0 0,0 1 0 0 0,0-1 0 0 0,0 0 0 0 0,0 0 0 0 0,0 0 0 0 0,0 0 0 0 0,0 0 0 0 0,0 1-1 0 0,0-1 1 0 0,0 0 0 0 0,0 0 0 0 0,0 0 0 0 0,0 0 0 0 0,0 0 0 0 0,0 1 0 0 0,0-1 0 0 0,1 0 0 0 0,-1 0 0 0 0,0 0 0 0 0,0 0 0 0 0,0 0 0 0 0,0 0-1 0 0,0 1 1 0 0,0-1 0 0 0,1 0 0 0 0,9 0 10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0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23 11055 0 0,'0'0'852'0'0,"-3"-5"-560"0"0,2 2-276 0 0,-8-10-1 0 0,9 13-14 0 0,0-1-1 0 0,-1 1 0 0 0,1 0 1 0 0,0 0-1 0 0,-1 0 1 0 0,1 0-1 0 0,-1 0 0 0 0,1 0 1 0 0,0 0-1 0 0,-1-1 1 0 0,1 1-1 0 0,0 0 0 0 0,-1 0 1 0 0,1 0-1 0 0,0 1 1 0 0,-1-1-1 0 0,1 0 0 0 0,-1 0 1 0 0,1 0-1 0 0,0 0 1 0 0,-1 0-1 0 0,1 0 0 0 0,0 0 1 0 0,-1 1-1 0 0,1-1 1 0 0,0 0-1 0 0,-1 0 0 0 0,1 0 1 0 0,0 1-1 0 0,0-1 1 0 0,-1 0-1 0 0,1 0 0 0 0,0 1 1 0 0,0-1-1 0 0,0 0 1 0 0,-1 1-1 0 0,1-1 0 0 0,0 0 1 0 0,0 1-1 0 0,0-1 1 0 0,0 0-1 0 0,-1 1 0 0 0,-24 36 183 0 0,16-26-109 0 0,1 0 1 0 0,0 1-1 0 0,-9 20 0 0 0,4 3 14 0 0,1 0-1 0 0,1 2 1 0 0,2-1-1 0 0,-4 41 1 0 0,-7 151 164 0 0,19-194-205 0 0,-8 201 188 0 0,10-174-121 0 0,15 110 0 0 0,-12-148-79 0 0,1-1 0 0 0,1 1 0 0 0,1-1-1 0 0,1 0 1 0 0,1-1 0 0 0,16 31 0 0 0,-18-41-15 0 0,0-1 1 0 0,0 0 0 0 0,1 0-1 0 0,0-1 1 0 0,1 0 0 0 0,0 0 0 0 0,0-1-1 0 0,1 0 1 0 0,0 0 0 0 0,0-2-1 0 0,1 1 1 0 0,0-1 0 0 0,21 9 0 0 0,-15-10 5 0 0,1 0 1 0 0,-1-1 0 0 0,1 0-1 0 0,0-2 1 0 0,26 1 0 0 0,-3-4-17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0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377 102 10279 0 0,'-4'-7'491'0'0,"-5"-8"-257"0"0,-13-15 169 0 0,17 24-360 0 0,0 0 0 0 0,0 1-1 0 0,-1 0 1 0 0,0 1 0 0 0,-11-8-1 0 0,13 10-15 0 0,0 0 0 0 0,-1 1 0 0 0,1-1 0 0 0,0 1 0 0 0,-1 0 0 0 0,1 0 0 0 0,-1 0 0 0 0,0 1 0 0 0,1-1-1 0 0,-8 1 1 0 0,1 1 12 0 0,1 1 0 0 0,-1 0 0 0 0,1 0 1 0 0,0 1-1 0 0,0 0 0 0 0,0 1 0 0 0,0 0 0 0 0,1 1 0 0 0,0 0 0 0 0,0 0 0 0 0,0 1 0 0 0,0 0 0 0 0,1 1 0 0 0,0-1 0 0 0,0 2 0 0 0,1-1 0 0 0,0 1 0 0 0,0 0 0 0 0,-6 11 0 0 0,5-8-11 0 0,1 0 0 0 0,1 1 0 0 0,0 0 0 0 0,0 0 0 0 0,1 1 0 0 0,1 0 0 0 0,0-1 0 0 0,1 2 0 0 0,0-1 0 0 0,1 0 0 0 0,0 0 0 0 0,1 1-1 0 0,1-1 1 0 0,2 23 0 0 0,-2-30-12 0 0,1-1-1 0 0,0 0 1 0 0,0 0-1 0 0,1 1 0 0 0,0-1 1 0 0,0 0-1 0 0,0 0 1 0 0,0-1-1 0 0,1 1 1 0 0,-1 0-1 0 0,1-1 0 0 0,0 1 1 0 0,1-1-1 0 0,-1 0 1 0 0,1 0-1 0 0,0 0 0 0 0,0-1 1 0 0,0 1-1 0 0,0-1 1 0 0,1 0-1 0 0,-1 0 1 0 0,1-1-1 0 0,0 1 0 0 0,0-1 1 0 0,0 0-1 0 0,0 0 1 0 0,0-1-1 0 0,0 0 1 0 0,0 1-1 0 0,1-2 0 0 0,-1 1 1 0 0,0-1-1 0 0,1 1 1 0 0,-1-1-1 0 0,1-1 1 0 0,7-1-1 0 0,-6 1 1 0 0,0-1 0 0 0,0 0 0 0 0,-1 0 0 0 0,1 0 1 0 0,-1-1-1 0 0,0 0 0 0 0,1 0 0 0 0,-1-1 0 0 0,-1 0 0 0 0,1 0 0 0 0,0 0 1 0 0,-1-1-1 0 0,0 0 0 0 0,7-9 0 0 0,3-5 55 0 0,-1-1 0 0 0,21-39 0 0 0,-31 51-57 0 0,23-50 122 0 0,-14 28-80 0 0,-10 23-26 0 0,0-1 0 0 0,0 0 0 0 0,0 1 0 0 0,-1-1 0 0 0,-1 0 0 0 0,1 0 0 0 0,-1-1 0 0 0,0-11 0 0 0,1 7 47 0 0,-1 11-48 0 0,-1 0 0 0 0,1 0 0 0 0,-1 0 0 0 0,1 0 0 0 0,-1 0 0 0 0,1 0 0 0 0,-1 0 0 0 0,0-3 0 0 0,0 4 51 0 0,1 2 0 0 0,1 0-68 0 0,-1 0-1 0 0,1 0 0 0 0,0 0 0 0 0,-1 0 1 0 0,1 0-1 0 0,-1 1 0 0 0,0-1 0 0 0,1 1 1 0 0,-1-1-1 0 0,0 1 0 0 0,0-1 1 0 0,0 1-1 0 0,0 0 0 0 0,0-1 0 0 0,1 4 1 0 0,2 4 34 0 0,1 0-11 0 0,-1 0 0 0 0,0 1 1 0 0,-1-1-1 0 0,1 1 0 0 0,-2 0 0 0 0,0 0 0 0 0,2 17 1 0 0,-3-17-11 0 0,0 0 0 0 0,1 0 0 0 0,1 0 0 0 0,-1 0 0 0 0,2 0 0 0 0,-1-1 0 0 0,9 17 1 0 0,0-11-16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1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 10591 0 0,'0'0'1576'0'0,"0"2"-1430"0"0,6 24 188 0 0,-2 0 0 0 0,2 46-1 0 0,-4-42-232 0 0,-1 3 9 0 0,-5 47-1 0 0,2-45-18 0 0,-3 88 1089 0 0,5-120-1199 0 0,0-1 0 0 0,0 0 0 0 0,0 0 0 0 0,0 0 1 0 0,0 0-1 0 0,1 0 0 0 0,-1 0 0 0 0,2 4 0 0 0,-2-7 40 0 0,0-1 0 0 0,0 0 1 0 0,0 1-1 0 0,0-1 0 0 0,0 0 0 0 0,1 1 0 0 0,-1-1 0 0 0,0 0 0 0 0,1 1 0 0 0,1-3 0 0 0,9-31-262 0 0,-9 28 210 0 0,5-14 19 0 0,-3 9 28 0 0,-1 0 0 0 0,1 1 0 0 0,1 0 1 0 0,0 0-1 0 0,1 0 0 0 0,0 1 0 0 0,11-16 1 0 0,-13 22-5 0 0,-1 1 1 0 0,0-1-1 0 0,1 1 1 0 0,-1 0-1 0 0,1 0 1 0 0,0 1-1 0 0,0-1 1 0 0,0 1 0 0 0,0-1-1 0 0,0 1 1 0 0,1 1-1 0 0,-1-1 1 0 0,0 1-1 0 0,1-1 1 0 0,0 1-1 0 0,5 0 1 0 0,-8 1-6 0 0,0-1 0 0 0,-1 1 0 0 0,1 0 0 0 0,0 0 0 0 0,0 0 0 0 0,-1 0 0 0 0,1 0 0 0 0,0 0 0 0 0,0 1 0 0 0,-1-1 0 0 0,1 0 0 0 0,0 1 0 0 0,-1 0 0 0 0,1-1 0 0 0,0 1 0 0 0,-1 0 0 0 0,1 0 0 0 0,-1 0 0 0 0,3 1 0 0 0,1 2 24 0 0,-3-3-27 0 0,-1 0 0 0 0,1 0 1 0 0,0 0-1 0 0,-1 0 0 0 0,1 0 1 0 0,-1 0-1 0 0,0 0 0 0 0,1 0 1 0 0,-1 0-1 0 0,0 1 0 0 0,0-1 1 0 0,0 0-1 0 0,1 1 0 0 0,-2-1 1 0 0,1 1-1 0 0,1 2 0 0 0,0 1-3 0 0,0-2 8 0 0,-1 1 0 0 0,0 0 0 0 0,0 0 0 0 0,0 0 0 0 0,0 0 0 0 0,0 0 0 0 0,-1 0 0 0 0,0 0 0 0 0,0 0 0 0 0,-1 6 0 0 0,0 0 21 0 0,0 0 0 0 0,-6 19 1 0 0,3-15-1 0 0,-1-1 1 0 0,0 0 0 0 0,-1 0-1 0 0,-1 0 1 0 0,0-1 0 0 0,0 0-1 0 0,-1 0 1 0 0,-1 0 0 0 0,0-1-1 0 0,0-1 1 0 0,-1 0 0 0 0,0 0-1 0 0,-1-1 1 0 0,0 0 0 0 0,-1-1-1 0 0,0 0 1 0 0,0-1 0 0 0,-19 9-1 0 0,31-16-30 0 0,-8 3 23 0 0,1 0-1 0 0,0 0 1 0 0,-1-1-1 0 0,0 0 0 0 0,-13 2 1 0 0,10-4 30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1.4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283 12 11055 0 0,'0'0'852'0'0,"-6"0"-731"0"0,0-1 0 0 0,0 0 0 0 0,-10-3 0 0 0,-13-1 110 0 0,22 5-192 0 0,0 0 0 0 0,0 0 1 0 0,0 1-1 0 0,0-1 0 0 0,-1 2 0 0 0,1-1 1 0 0,0 1-1 0 0,1 0 0 0 0,-1 0 0 0 0,0 1 0 0 0,1 0 1 0 0,-1 0-1 0 0,1 1 0 0 0,0 0 0 0 0,0 0 1 0 0,-6 5-1 0 0,3 0 17 0 0,0-1-1 0 0,1 2 1 0 0,0-1 0 0 0,1 1 0 0 0,0 0 0 0 0,0 0 0 0 0,1 1-1 0 0,-8 18 1 0 0,9-16-31 0 0,1 0 1 0 0,0 0-1 0 0,1 0 0 0 0,0 0 0 0 0,1 0 0 0 0,0 1 0 0 0,1-1 0 0 0,0 1 0 0 0,2-1 1 0 0,-1 1-1 0 0,2-1 0 0 0,4 24 0 0 0,-4-32-11 0 0,0-1 1 0 0,-1 1 0 0 0,1-1-1 0 0,1 0 1 0 0,-1 0-1 0 0,1 0 1 0 0,-1 0-1 0 0,1 0 1 0 0,1 0-1 0 0,-1-1 1 0 0,0 1-1 0 0,1-1 1 0 0,-1 0-1 0 0,1 0 1 0 0,0 0-1 0 0,0 0 1 0 0,1-1-1 0 0,-1 0 1 0 0,0 0-1 0 0,1 0 1 0 0,-1 0-1 0 0,1-1 1 0 0,-1 0 0 0 0,8 1-1 0 0,-3 0 2 0 0,0-1 1 0 0,0 0-1 0 0,1-1 0 0 0,-1 0 0 0 0,0-1 1 0 0,0 0-1 0 0,0 0 0 0 0,0-1 1 0 0,0 0-1 0 0,0-1 0 0 0,0 0 0 0 0,9-4 1 0 0,8-7 36 0 0,1-2-40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1.8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230 264 11975 0 0,'0'0'923'0'0,"0"-17"-270"0"0,-1 13-602 0 0,-1 0-1 0 0,1-1 1 0 0,-1 1-1 0 0,0 0 0 0 0,0 0 1 0 0,-1 0-1 0 0,1 0 1 0 0,-1 0-1 0 0,1 0 1 0 0,-1 1-1 0 0,-1-1 0 0 0,-3-3 1 0 0,5 6-36 0 0,0-1 0 0 0,0 1 1 0 0,0 0-1 0 0,0-1 0 0 0,0 1 0 0 0,-1 0 1 0 0,1 0-1 0 0,0 0 0 0 0,-1 1 1 0 0,1-1-1 0 0,0 0 0 0 0,-1 1 0 0 0,1 0 1 0 0,-1-1-1 0 0,1 1 0 0 0,-1 0 0 0 0,1 0 1 0 0,-1 1-1 0 0,1-1 0 0 0,-1 0 1 0 0,1 1-1 0 0,0 0 0 0 0,-1-1 0 0 0,-2 3 1 0 0,-4 1 6 0 0,1 0 0 0 0,0 1 0 0 0,0 0 0 0 0,1 0 0 0 0,0 1 0 0 0,0 0 0 0 0,0 0 0 0 0,1 1 0 0 0,-1-1 0 0 0,2 1 1 0 0,-1 1-1 0 0,1-1 0 0 0,0 1 0 0 0,0 0 0 0 0,1 1 0 0 0,-4 10 0 0 0,3-4 19 0 0,0 0-1 0 0,1 0 1 0 0,1 1 0 0 0,1-1-1 0 0,0 1 1 0 0,1-1 0 0 0,0 1-1 0 0,4 28 1 0 0,-3-38-26 0 0,1 0-1 0 0,1 0 1 0 0,-1 0-1 0 0,1 0 1 0 0,0 0 0 0 0,0-1-1 0 0,0 1 1 0 0,1-1-1 0 0,0 1 1 0 0,0-1-1 0 0,8 9 1 0 0,-8-10-5 0 0,0-1 1 0 0,0 0-1 0 0,1 0 1 0 0,0 0-1 0 0,-1 0 0 0 0,1-1 1 0 0,0 1-1 0 0,0-1 1 0 0,0 0-1 0 0,0 0 0 0 0,1-1 1 0 0,-1 1-1 0 0,0-1 0 0 0,1 0 1 0 0,7 1-1 0 0,-9-2 2 0 0,1 0 0 0 0,-1 0-1 0 0,0-1 1 0 0,0 1 0 0 0,0-1-1 0 0,0 0 1 0 0,0 0 0 0 0,0 0-1 0 0,0 0 1 0 0,0 0 0 0 0,5-4 0 0 0,-1 1 9 0 0,-1 0 1 0 0,0-1-1 0 0,8-8 1 0 0,-3 1-3 0 0,0 0 1 0 0,-1-1-1 0 0,-1-1 0 0 0,-1 1 0 0 0,1-1 1 0 0,7-21-1 0 0,30-94 92 0 0,-41 116-98 0 0,2-13 38 0 0,9-44 0 0 0,-14 57-22 0 0,-1-1-1 0 0,0 0 1 0 0,-1-1-1 0 0,-3-26 1 0 0,1 31-11 0 0,2 4-2 0 0,-1 0 0 0 0,-1-1-1 0 0,1 1 1 0 0,-1 0 0 0 0,0 0-1 0 0,-4-7 1 0 0,1 0 28 0 0,-9-12 96 0 0,14 24 15 0 0,-8 18 39 0 0,5-3-155 0 0,0 1 0 0 0,1-1 0 0 0,0 1 0 0 0,1 0 0 0 0,2 24 0 0 0,-1-4 18 0 0,-1-14-34 0 0,0 14 38 0 0,1 0 0 0 0,1 1 0 0 0,11 61 0 0 0,-9-83-25 0 0,-2-8-20 0 0,0 1 1 0 0,1 0-1 0 0,0 0 1 0 0,3 8-1 0 0,-4-14-11 0 0,0 0-1 0 0,-1 0 0 0 0,1 1 1 0 0,0-1-1 0 0,-1 0 0 0 0,1 0 1 0 0,0 0-1 0 0,0 0 0 0 0,0 0 1 0 0,0 0-1 0 0,0 0 0 0 0,0 0 1 0 0,0 0-1 0 0,1-1 0 0 0,-1 1 1 0 0,0 0-1 0 0,0-1 0 0 0,1 1 1 0 0,-1-1-1 0 0,0 1 0 0 0,1-1 1 0 0,-1 0-1 0 0,0 1 0 0 0,1-1 1 0 0,-1 0-1 0 0,0 0 0 0 0,3 0 1 0 0,7-5 48 0 0,3-5-40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2.2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15199 0 0,'10'7'178'0'0,"0"1"0"0"0,-1 0 0 0 0,0 1-1 0 0,0-1 1 0 0,-1 2 0 0 0,-1-1-1 0 0,8 12 1 0 0,-2 2 71 0 0,0 1 0 0 0,11 30-1 0 0,2 19-79 0 0,18 84 0 0 0,-35-122-139 0 0,5 24 57 0 0,-3 0-1 0 0,-1 1 0 0 0,-4 1 1 0 0,-2 95-1 0 0,-5-131-52 0 0,-1 0-1 0 0,-2 0 0 0 0,0 0 1 0 0,-2-1-1 0 0,-11 34 0 0 0,11-43-5 0 0,-1 1-1 0 0,0-1 1 0 0,-1 0-1 0 0,-1 0 1 0 0,0-1 0 0 0,-1-1-1 0 0,-1 1 1 0 0,-23 22-1 0 0,19-23 16 0 0,-13 13 48 0 0,13-7-81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2.6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191 0 11975 0 0,'-1'1'923'0'0,"-5"4"-816"0"0,-6 4 53 0 0,0 1-1 0 0,1 0 1 0 0,0 1 0 0 0,-14 18-1 0 0,12-9-98 0 0,1 0-1 0 0,1 1 0 0 0,1 0 1 0 0,0 1-1 0 0,2 0 1 0 0,-11 45-1 0 0,9-14 97 0 0,-7 104 1 0 0,14 81-6 0 0,6-190-71 0 0,3 0 0 0 0,21 90-1 0 0,-21-118-49 0 0,0 0 0 0 0,2 0 0 0 0,0 0-1 0 0,2-1 1 0 0,15 24 0 0 0,-18-32-2 0 0,0-1 0 0 0,1 0 0 0 0,1-1 0 0 0,-1 0-1 0 0,2 0 1 0 0,-1-1 0 0 0,1 0 0 0 0,0 0 0 0 0,1-1 0 0 0,13 7 0 0 0,22 4-12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2.9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0 11055 0 0,'-4'14'208'0'0,"0"-1"0"0"0,0 1-1 0 0,2-1 1 0 0,-1 1-1 0 0,2 0 1 0 0,0 14 0 0 0,1-3-85 0 0,0-10-28 0 0,1 0 0 0 0,4 27 1 0 0,0-12 19 0 0,-1 0 0 0 0,-2 0 0 0 0,-2 35-1 0 0,0-43-56 0 0,-2 35 56 0 0,0-40-64 0 0,1 0 0 0 0,1 0-1 0 0,0 0 1 0 0,1 0 0 0 0,6 23-1 0 0,1-23 47 0 0,-7-15-16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3.3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42 231 8231 0 0,'1'2'183'0'0,"0"1"-79"0"0,0 3-43 0 0,1 1-1 0 0,1-1 1 0 0,-1 0-1 0 0,1 0 0 0 0,0 0 1 0 0,0 0-1 0 0,1 0 1 0 0,-1 0-1 0 0,1-1 1 0 0,1 0-1 0 0,8 9 0 0 0,-9-11-18 0 0,0 0 0 0 0,0 0-1 0 0,0-1 1 0 0,0 1-1 0 0,0-1 1 0 0,0 0 0 0 0,1 0-1 0 0,-1-1 1 0 0,1 0-1 0 0,0 1 1 0 0,-1-1 0 0 0,1-1-1 0 0,0 1 1 0 0,0-1-1 0 0,-1 0 1 0 0,1 0 0 0 0,0 0-1 0 0,0 0 1 0 0,4-2-1 0 0,0 0-4 0 0,0 0-1 0 0,0-1 0 0 0,-1 0 0 0 0,1 0 0 0 0,-1-1 0 0 0,0 0 0 0 0,0 0 1 0 0,0-1-1 0 0,-1 0 0 0 0,1-1 0 0 0,-1 1 0 0 0,-1-1 0 0 0,1-1 0 0 0,-1 1 1 0 0,0-1-1 0 0,0 0 0 0 0,-1-1 0 0 0,0 1 0 0 0,0-1 0 0 0,-1 0 1 0 0,0 0-1 0 0,0 0 0 0 0,-1-1 0 0 0,0 0 0 0 0,2-9 0 0 0,-4 12-5 0 0,0 0 0 0 0,-1 0-1 0 0,0 0 1 0 0,1 0 0 0 0,-2 0-1 0 0,1 0 1 0 0,-1 0 0 0 0,0 0-1 0 0,0 0 1 0 0,0 1 0 0 0,-1-1-1 0 0,0 0 1 0 0,0 1 0 0 0,-1-1-1 0 0,-5-9 1 0 0,4 10 1 0 0,-1-1 0 0 0,1 1-1 0 0,-1 0 1 0 0,0 0 0 0 0,0 0 0 0 0,-1 1-1 0 0,0-1 1 0 0,1 1 0 0 0,-1 1 0 0 0,-1-1-1 0 0,1 1 1 0 0,-8-3 0 0 0,6 3-2 0 0,0 0 0 0 0,0 1 1 0 0,0 0-1 0 0,0 1 0 0 0,-1 0 0 0 0,1 0 0 0 0,0 0 1 0 0,-1 1-1 0 0,1 0 0 0 0,0 1 0 0 0,0 0 1 0 0,-1 0-1 0 0,1 1 0 0 0,0 0 0 0 0,0 0 1 0 0,0 1-1 0 0,1 0 0 0 0,-1 1 0 0 0,1-1 1 0 0,-1 1-1 0 0,1 1 0 0 0,0-1 0 0 0,-7 8 1 0 0,9-7-11 0 0,-1 0 1 0 0,2 1 0 0 0,-1 0-1 0 0,1 0 1 0 0,0 0 0 0 0,0 0-1 0 0,0 1 1 0 0,1-1 0 0 0,0 1-1 0 0,0 0 1 0 0,-2 10 0 0 0,-1 8-11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3.7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0 10591 0 0,'0'2'819'0'0,"5"49"-174"0"0,-15 26-130 0 0,-16 188 90 0 0,25-258-574 0 0,1 0 0 0 0,0 0 0 0 0,1 0 0 0 0,1 8 0 0 0,-2-13 22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39.3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166 0 13823 0 0,'0'0'1563'0'0,"2"8"-1398"0"0,-1-3-123 0 0,0 0 0 0 0,-1 0 0 0 0,1 0 0 0 0,-1 0 0 0 0,0 0-1 0 0,0 0 1 0 0,-1-1 0 0 0,0 1 0 0 0,0 0 0 0 0,-2 8 0 0 0,-1-1 4 0 0,-1 1 1 0 0,-10 20-1 0 0,9-21-9 0 0,2 0 0 0 0,0 1 0 0 0,0 0 0 0 0,1 0 0 0 0,-2 22-1 0 0,-1 1 13 0 0,-1-5 34 0 0,-1-1 0 0 0,-1 1 0 0 0,-2-1 0 0 0,-1-1 0 0 0,-24 44 0 0 0,14-37 72 0 0,19-31-102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7.3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0 157 6911 0 0,'0'0'840'0'0,"3"0"-736"0"0,23 0 272 0 0,-1-1 1 0 0,1-1-1 0 0,-1-1 0 0 0,32-8 0 0 0,-10 2-73 0 0,-45 9-264 0 0,1 0-1 0 0,-1 0 1 0 0,0 0-1 0 0,1 0 0 0 0,-1 0 1 0 0,0 0-1 0 0,1 1 1 0 0,-1-1-1 0 0,3 2 0 0 0,-4-2 42 0 0</inkml:trace>
  <inkml:trace contextRef="#ctx0" brushRef="#br0" timeOffset="1">112 1 10135 0 0,'0'0'1060'0'0,"-1"1"-973"0"0,-1 5-12 0 0,-1 1 1 0 0,1-1-1 0 0,0 1 0 0 0,1 0 0 0 0,0 0 1 0 0,0 0-1 0 0,0-1 0 0 0,1 1 0 0 0,0 13 1 0 0,0 15 136 0 0,-5 100 300 0 0,5-129-480 0 0,0 0 0 0 0,0 0 1 0 0,1 0-1 0 0,1 9 0 0 0,-1-13-23 0 0,-1 0 0 0 0,1 0 1 0 0,-1-1-1 0 0,1 1 1 0 0,0 0-1 0 0,0 0 0 0 0,0 0 1 0 0,0 0-1 0 0,0-1 1 0 0,0 1-1 0 0,0 0 0 0 0,0-1 1 0 0,1 1-1 0 0,-1-1 1 0 0,1 0-1 0 0,2 3 0 0 0,13 3 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4.1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13823 0 0,'0'0'1062'0'0,"0"2"-693"0"0,16 156 584 0 0,-11-82-631 0 0,-4-51-344 0 0,0 1 0 0 0,7 26 0 0 0,-5-43 33 0 0,5-3 42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4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146 0 13823 0 0,'1'2'1062'0'0,"10"13"-712"0"0,16 31 1 0 0,5 8-58 0 0,-18-35-232 0 0,-1 0-1 0 0,-1 2 1 0 0,0-1-1 0 0,-2 2 0 0 0,0-1 1 0 0,-2 2-1 0 0,0-1 1 0 0,5 29-1 0 0,-8-16 0 0 0,-1 1-1 0 0,-2-1 1 0 0,-1 1-1 0 0,-2-1 0 0 0,-2 1 1 0 0,-10 53-1 0 0,6-60 6 0 0,-2 0 0 0 0,-17 41 1 0 0,10-29-6 0 0,15-39-57 0 0,-65 153 214 0 0,58-139-191 0 0,-1-1 0 0 0,-1 0 0 0 0,0 0 1 0 0,-1 0-1 0 0,-1-2 0 0 0,0 1 0 0 0,-18 14 1 0 0,21-20-1 0 0,-1-1 1 0 0,0 0 0 0 0,0 0-1 0 0,-17 7 1 0 0,9-7-14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4.8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104 21 13359 0 0,'0'0'1027'0'0,"11"4"-576"0"0,5-2-363 0 0,0 0 0 0 0,0-2 1 0 0,0 0-1 0 0,0 0 1 0 0,28-6-1 0 0,-10 3 30 0 0,67-15 63 0 0,-89 17-138 0 0,0 1-33 0 0</inkml:trace>
  <inkml:trace contextRef="#ctx0" brushRef="#br0" timeOffset="1">0 298 12439 0 0,'0'0'1310'0'0,"3"1"-1182"0"0,16 0 30 0 0,1-1 0 0 0,37-4 1 0 0,43-12 155 0 0,-14 2-178 0 0,-61 11-101 0 0,45-4 37 0 0,-30 6-62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5.2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235 1 13823 0 0,'-8'3'1431'0'0,"-16"10"-1318"0"0,18-10-62 0 0,-1 0 0 0 0,1 0 0 0 0,0 1 0 0 0,0-1 0 0 0,0 2 0 0 0,0-1 0 0 0,1 1-1 0 0,0-1 1 0 0,0 2 0 0 0,-6 6 0 0 0,-3 10 25 0 0,0 2 0 0 0,1 0 0 0 0,1 1 0 0 0,2 0 0 0 0,0 0 0 0 0,-9 44 0 0 0,6-9 82 0 0,-9 113 0 0 0,16 32 56 0 0,5-154-150 0 0,3-4 10 0 0,1 0 1 0 0,12 53 0 0 0,-9-72-38 0 0,1-1 0 0 0,2 0 1 0 0,0 0-1 0 0,2-1 0 0 0,17 31 1 0 0,-21-46-19 0 0,0-1-1 0 0,1 1 1 0 0,0-1 0 0 0,0-1 0 0 0,1 1 0 0 0,0-2 0 0 0,1 1 0 0 0,0-1 0 0 0,0-1 0 0 0,1 0 0 0 0,0 0 0 0 0,23 10 0 0 0,1-3 2 0 0,0-1 0 0 0,1-2 0 0 0,42 7 0 0 0,-49-13-21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6.3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285 98 8751 0 0,'6'-24'674'0'0,"-5"23"-660"0"0,-1-1 1 0 0,0 1 0 0 0,0-1-1 0 0,0 1 1 0 0,0-1-1 0 0,0 0 1 0 0,0 1 0 0 0,-1-1-1 0 0,1 1 1 0 0,0-1-1 0 0,-1 1 1 0 0,1-1 0 0 0,-1 1-1 0 0,0 0 1 0 0,0-1 0 0 0,1 1-1 0 0,-1 0 1 0 0,0-1-1 0 0,0 1 1 0 0,0 0 0 0 0,0 0-1 0 0,0 0 1 0 0,-2-2 0 0 0,-1-2 42 0 0,1 3-31 0 0,1-1 1 0 0,-1 0-1 0 0,1 0 0 0 0,-1 1 1 0 0,0-1-1 0 0,0 1 1 0 0,0 0-1 0 0,-1 0 0 0 0,1 0 1 0 0,0 1-1 0 0,-1-1 1 0 0,1 1-1 0 0,-1-1 1 0 0,-6 0-1 0 0,5 1 2 0 0,-1 1 1 0 0,1-1-1 0 0,0 1 1 0 0,0 1-1 0 0,0-1 1 0 0,0 1-1 0 0,0 0 1 0 0,1 0-1 0 0,-1 0 0 0 0,-6 3 1 0 0,2 0 8 0 0,0 0-1 0 0,1 0 1 0 0,-1 1 0 0 0,1 1 0 0 0,0-1 0 0 0,1 1-1 0 0,-1 1 1 0 0,1-1 0 0 0,0 1 0 0 0,1 1 0 0 0,-7 9-1 0 0,6-7 4 0 0,0 1 0 0 0,2 1 0 0 0,-1-1 0 0 0,1 1-1 0 0,-6 22 1 0 0,5-4 62 0 0,-5 39 0 0 0,10-55-68 0 0,0 1 0 0 0,0 0 0 0 0,2 0 1 0 0,-1 0-1 0 0,2 0 0 0 0,0 0 0 0 0,1 0 0 0 0,1-1 0 0 0,10 29 0 0 0,-12-39-21 0 0,1 0 0 0 0,-1 1-1 0 0,1-1 1 0 0,1 0 0 0 0,-1-1-1 0 0,0 1 1 0 0,1 0 0 0 0,0-1-1 0 0,0 0 1 0 0,0 0 0 0 0,0 0-1 0 0,0-1 1 0 0,0 1 0 0 0,1-1-1 0 0,-1 0 1 0 0,1 0 0 0 0,0 0-1 0 0,0-1 1 0 0,-1 0 0 0 0,1 0-1 0 0,0 0 1 0 0,8 0 0 0 0,-6 0 3 0 0,0-1 1 0 0,1 0 0 0 0,-1 0 0 0 0,0-1 0 0 0,0 0 0 0 0,0 0 0 0 0,0-1 0 0 0,0 0 0 0 0,0 0 0 0 0,0-1 0 0 0,0 1 0 0 0,-1-2 0 0 0,1 1 0 0 0,-1-1 0 0 0,7-4 0 0 0,-4-1 9 0 0,0 0-1 0 0,0 0 1 0 0,-1 0-1 0 0,10-15 1 0 0,24-46 111 0 0,-42 70-135 0 0,4-9 21 0 0,0 0 0 0 0,0-1 0 0 0,-1 1 0 0 0,0-1 0 0 0,-1 1 0 0 0,0-1 0 0 0,1-10 0 0 0,-1 3 36 0 0,-2-1 1 0 0,0 1-1 0 0,-3-22 0 0 0,-1-10 93 0 0,3 47 123 0 0,2 3-270 0 0,0 0 1 0 0,0-1 0 0 0,0 1-1 0 0,-1 0 1 0 0,1 0-1 0 0,-1 0 1 0 0,1 0 0 0 0,0 0-1 0 0,-1 0 1 0 0,1 0 0 0 0,-1 1-1 0 0,2 1 5 0 0,4 8 20 0 0,-1 1-1 0 0,0 0 1 0 0,0 0 0 0 0,-1 1-1 0 0,-1-1 1 0 0,3 17 0 0 0,3 80 129 0 0,-6-63-91 0 0,-2 19 73 0 0,-2-36-45 0 0,4-21-41 0 0,-2-7-46 0 0,6 4 46 0 0,-5-5-48 0 0,0 0 1 0 0,1 0 0 0 0,-1-1 0 0 0,0 1 0 0 0,1-1 0 0 0,-1 1 0 0 0,0-1-1 0 0,3-1 1 0 0,9-6-8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6.7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75 11055 0 0,'0'0'852'0'0,"2"0"-560"0"0,9-1-189 0 0,1-1-1 0 0,-1 0 1 0 0,0-1-1 0 0,0 0 1 0 0,0-1-1 0 0,15-7 1 0 0,5-1 33 0 0,-8 3-70 0 0,-5 2 16 0 0,0 1-1 0 0,32-6 0 0 0,-40 10-28 0 0,0 1 0 0 0,0 1 0 0 0,1 0 0 0 0,-1 1 0 0 0,0-1 0 0 0,0 2 0 0 0,0 0-1 0 0,10 3 1 0 0,-10-3 151 0 0,-4-1-192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7.0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15 10591 0 0,'0'0'819'0'0,"-1"0"-534"0"0,1-1-268 0 0,0 1-1 0 0,0-1 0 0 0,-1 0 1 0 0,1 1-1 0 0,0-1 0 0 0,0 1 1 0 0,0-1-1 0 0,0 0 0 0 0,0 1 1 0 0,-1-1-1 0 0,1 0 0 0 0,0 1 1 0 0,1-1-1 0 0,-1 1 0 0 0,0-1 1 0 0,0 0-1 0 0,0 1 0 0 0,0-1 1 0 0,0 1-1 0 0,1-1 0 0 0,0-1 385 0 0,6 85-41 0 0,-1 7-96 0 0,-5-3-88 0 0,-1-86-173 0 0,-1 8 29 0 0,1-1 0 0 0,0 1-1 0 0,0-1 1 0 0,1 1-1 0 0,0-1 1 0 0,0 0 0 0 0,5 15-1 0 0,0-13-15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7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12895 0 0,'0'0'1770'0'0,"4"8"-1580"0"0,0 5-122 0 0,-1 1-1 0 0,0 1 0 0 0,-1-1 0 0 0,0 0 1 0 0,-1 1-1 0 0,-1-1 0 0 0,-2 24 1 0 0,1 3 17 0 0,-4 59 49 0 0,2-66-55 0 0,1-1 0 0 0,6 65 0 0 0,5-23 217 0 0,-2-110-343 0 0,17-56 38 0 0,25-42 22 0 0,-46 128-13 0 0,1-1 0 0 0,-1 0 0 0 0,1 1 0 0 0,0 0 0 0 0,0 0 0 0 0,1 0 0 0 0,-1 1 0 0 0,1-1 0 0 0,9-6 0 0 0,-13 10 2 0 0,0 1-1 0 0,0-1 1 0 0,1 0-1 0 0,-1 0 0 0 0,0 1 1 0 0,1-1-1 0 0,-1 1 1 0 0,1-1-1 0 0,-1 1 1 0 0,0-1-1 0 0,1 1 0 0 0,-1 0 1 0 0,1 0-1 0 0,-1 0 1 0 0,1 0-1 0 0,-1 0 1 0 0,1 0-1 0 0,-1 0 0 0 0,3 1 1 0 0,-2-1 3 0 0,0 1 1 0 0,0 0-1 0 0,1 0 0 0 0,-1 0 1 0 0,0 1-1 0 0,0-1 1 0 0,-1 0-1 0 0,1 1 0 0 0,0 0 1 0 0,0-1-1 0 0,1 3 1 0 0,2 2 9 0 0,-1 0 1 0 0,0 0-1 0 0,-1 0 1 0 0,1 1 0 0 0,-1-1-1 0 0,4 14 1 0 0,-5-11 2 0 0,0 0 0 0 0,0 0 1 0 0,-2 0-1 0 0,1 0 0 0 0,-1 0 0 0 0,-2 18 1 0 0,-13 54 100 0 0,14-76-110 0 0,-4 12 26 0 0,0 0 1 0 0,-9 15-1 0 0,8-16-13 0 0,2-8-8 0 0,0 0-1 0 0,0-1 1 0 0,-1 1 0 0 0,1-1 0 0 0,-2 0-1 0 0,1 0 1 0 0,-1-1 0 0 0,0 1 0 0 0,0-1-1 0 0,-1-1 1 0 0,1 1 0 0 0,-1-1 0 0 0,-1 0-1 0 0,1-1 1 0 0,-1 1 0 0 0,0-2 0 0 0,0 1-1 0 0,-10 3 1 0 0,4-3-14 0 0,4 2 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7.8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300 91 7831 0 0,'-3'-1'58'0'0,"1"1"0"0"0,-1-1 1 0 0,0 0-1 0 0,1 0 0 0 0,-1-1 0 0 0,1 1 0 0 0,-1 0 0 0 0,1-1 0 0 0,0 1 0 0 0,0-1 0 0 0,-1 0 0 0 0,1 0 0 0 0,0 0 0 0 0,1 0 0 0 0,-1 0 0 0 0,0 0 0 0 0,1-1 0 0 0,-1 1 0 0 0,-1-5 0 0 0,0 3-5 0 0,1 1 1 0 0,0-1-1 0 0,-1 1 0 0 0,0 0 0 0 0,-3-3 0 0 0,2 2-24 0 0,0 1-1 0 0,0 0 0 0 0,-1 0 1 0 0,1 1-1 0 0,-1-1 0 0 0,0 1 0 0 0,0 0 1 0 0,1 0-1 0 0,-2 1 0 0 0,1-1 1 0 0,0 1-1 0 0,0 0 0 0 0,0 0 0 0 0,0 1 1 0 0,-1 0-1 0 0,1 0 0 0 0,0 0 1 0 0,0 0-1 0 0,-1 1 0 0 0,1 0 0 0 0,0 0 1 0 0,0 1-1 0 0,0-1 0 0 0,0 1 1 0 0,0 0-1 0 0,0 0 0 0 0,1 1 1 0 0,-1-1-1 0 0,1 1 0 0 0,-1 0 0 0 0,1 0 1 0 0,0 1-1 0 0,0-1 0 0 0,1 1 1 0 0,-1 0-1 0 0,1 0 0 0 0,-1 0 0 0 0,1 1 1 0 0,1-1-1 0 0,-5 9 0 0 0,-1 2 60 0 0,1 0 0 0 0,1 0 0 0 0,-8 28 0 0 0,10-24 6 0 0,0 1 0 0 0,2 0-1 0 0,1 1 1 0 0,0-1 0 0 0,1 0 0 0 0,6 39-1 0 0,-4-51-64 0 0,0 1-1 0 0,1-1 0 0 0,0 0 1 0 0,0-1-1 0 0,1 1 0 0 0,0 0 1 0 0,0-1-1 0 0,1 0 0 0 0,0 0 1 0 0,0 0-1 0 0,1-1 0 0 0,-1 0 1 0 0,1 0-1 0 0,1 0 0 0 0,10 7 1 0 0,-12-10-12 0 0,1 0 1 0 0,0-1 0 0 0,-1 0 0 0 0,1 0-1 0 0,0 0 1 0 0,0 0 0 0 0,0-1-1 0 0,0 0 1 0 0,0-1 0 0 0,0 1 0 0 0,1-1-1 0 0,-1 0 1 0 0,9-2 0 0 0,-6 1 9 0 0,-1 0 1 0 0,1-1-1 0 0,-1-1 1 0 0,0 1-1 0 0,0-1 1 0 0,0-1-1 0 0,0 1 0 0 0,-1-1 1 0 0,9-6-1 0 0,20-16 91 0 0,-21 16-108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8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1 147 9671 0 0,'0'0'748'0'0,"1"0"-474"0"0,22-1-59 0 0,0-2 0 0 0,0-1 1 0 0,0 0-1 0 0,0-2 1 0 0,25-9-1 0 0,-4 1-33 0 0,-25 8-74 0 0,-17 5-103 0 0,-1 1 1 0 0,1-1 0 0 0,-1 1-1 0 0,1 0 1 0 0,-1-1 0 0 0,1 1-1 0 0,-1 0 1 0 0,0 0 0 0 0,4 0-1 0 0,12 1 87 0 0,-17-2-86 0 0,1 1 1 0 0,0 0-1 0 0,-1 1 0 0 0,1-1 0 0 0,0 0 0 0 0,-1 0 0 0 0,1 0 0 0 0,0 0 1 0 0,-1 0-1 0 0,1 1 0 0 0,-1-1 0 0 0,1 0 0 0 0,-1 0 0 0 0,1 1 0 0 0,0 0 1 0 0,2 0 6 0 0,7 4 67 0 0</inkml:trace>
  <inkml:trace contextRef="#ctx0" brushRef="#br0" timeOffset="1">160 1 10135 0 0,'0'0'1368'0'0,"-7"13"-813"0"0,5 5-385 0 0,1 1 0 0 0,2 29 0 0 0,0-9-43 0 0,-1-33-104 0 0,0-1 0 0 0,1 1 0 0 0,-1 0 0 0 0,1 0-1 0 0,1-1 1 0 0,-1 1 0 0 0,1-1 0 0 0,4 10 0 0 0,-2-7 43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7.7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0 13359 0 0,'0'0'1406'0'0,"0"2"-1265"0"0,0 10 0 0 0,0 61 347 0 0,-11 88 0 0 0,-1 1-183 0 0,6-56-66 0 0,7-38 33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8.7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199 383 12439 0 0,'0'0'1575'0'0,"1"-2"-1487"0"0,0 0-65 0 0,0-1 0 0 0,0 1 0 0 0,0-1 0 0 0,0 0 0 0 0,0 1 0 0 0,-1-1 0 0 0,0 0 0 0 0,1 0 0 0 0,-1 0 0 0 0,0 1 0 0 0,0-1 0 0 0,-1-3 0 0 0,0-1 13 0 0,0 1 1 0 0,0 0-1 0 0,-1-1 1 0 0,-3-8-1 0 0,4 12-23 0 0,-1 0 1 0 0,1 0-1 0 0,-1 1 0 0 0,1-1 0 0 0,-1 1 0 0 0,0 0 0 0 0,0-1 0 0 0,0 1 1 0 0,0 0-1 0 0,0 0 0 0 0,0 0 0 0 0,-1 0 0 0 0,1 1 0 0 0,-1-1 0 0 0,1 0 1 0 0,-1 1-1 0 0,0 0 0 0 0,0 0 0 0 0,1 0 0 0 0,-5-1 0 0 0,3 1 3 0 0,1 1-1 0 0,-1-1 1 0 0,0 1-1 0 0,0 0 0 0 0,1 0 1 0 0,-1 0-1 0 0,0 1 1 0 0,1-1-1 0 0,-1 1 0 0 0,0 0 1 0 0,1 0-1 0 0,-1 0 1 0 0,1 1-1 0 0,-1-1 1 0 0,-5 5-1 0 0,3-3 6 0 0,0 1 0 0 0,0 0 1 0 0,0 1-1 0 0,1-1 0 0 0,0 1 0 0 0,0 0 1 0 0,0 1-1 0 0,1-1 0 0 0,-1 1 0 0 0,1 0 1 0 0,1 0-1 0 0,-1 0 0 0 0,1 0 0 0 0,0 1 1 0 0,1-1-1 0 0,-1 1 0 0 0,1 0 0 0 0,1 0 0 0 0,-1-1 1 0 0,1 1-1 0 0,0 0 0 0 0,1 1 0 0 0,-1-1 1 0 0,1 0-1 0 0,1 0 0 0 0,0 0 0 0 0,2 13 1 0 0,-1-15-7 0 0,0-1 0 0 0,0 1 0 0 0,0-1 0 0 0,0 1 0 0 0,0-1 1 0 0,1 0-1 0 0,0 0 0 0 0,0 0 0 0 0,0 0 0 0 0,1 0 0 0 0,-1-1 0 0 0,1 1 1 0 0,0-1-1 0 0,0 0 0 0 0,0 0 0 0 0,0-1 0 0 0,0 1 0 0 0,9 3 1 0 0,-11-6-8 0 0,0 1 0 0 0,-1-1 0 0 0,1 0 1 0 0,0 0-1 0 0,0 0 0 0 0,0 0 0 0 0,0 0 1 0 0,0-1-1 0 0,0 1 0 0 0,-1-1 0 0 0,1 1 1 0 0,3-2-1 0 0,0 1 18 0 0,3-2-11 0 0,0 0 0 0 0,-1 0-1 0 0,1-1 1 0 0,-1 1 0 0 0,0-2 0 0 0,0 1 0 0 0,-1-1 0 0 0,1 0 0 0 0,-1 0-1 0 0,11-12 1 0 0,-7 5 19 0 0,0 0-1 0 0,0-1 1 0 0,-2 0-1 0 0,14-25 1 0 0,-16 23-10 0 0,0-1 0 0 0,-1 1 1 0 0,0-1-1 0 0,-2 0 0 0 0,1 0 0 0 0,0-17 1 0 0,-1-98 139 0 0,-4 85-93 0 0,2 28-38 0 0,0 11-4 0 0,-1 0 0 0 0,0 0 0 0 0,-1 0 0 0 0,1 0 0 0 0,-4-12 0 0 0,4 18 43 0 0,1 2-59 0 0,0 1 0 0 0,0-1 0 0 0,0 1 0 0 0,0-1 1 0 0,-1 1-1 0 0,1 0 0 0 0,-1-1 0 0 0,1 1 0 0 0,-1 0 1 0 0,1 1-1 0 0,8 46 131 0 0,-2 1 0 0 0,1 61 0 0 0,-8-55-27 0 0,-9 61-1 0 0,-1-27-24 0 0,10-74-55 0 0,-1 0 0 0 0,2 0 0 0 0,4 24 0 0 0,-5-38-30 0 0,0 0 0 0 0,1 0 0 0 0,-1-1 0 0 0,0 1 0 0 0,1 0 0 0 0,0 0 0 0 0,0-1 0 0 0,-1 1 0 0 0,1 0 0 0 0,2 2 0 0 0,-1-3-4 0 0,-1 0 0 0 0,0 0 0 0 0,0 0 0 0 0,0 0 0 0 0,1-1 1 0 0,-1 1-1 0 0,0-1 0 0 0,1 1 0 0 0,-1-1 0 0 0,1 1 1 0 0,-1-1-1 0 0,0 0 0 0 0,1 0 0 0 0,2 1 0 0 0,14-1-3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9.3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9215 0 0,'0'0'1776'0'0,"0"2"-1672"0"0,6 88 456 0 0,-12 62-128 0 0,0-49-176 0 0,4-76-88 0 0,-1-1 0 0 0,-11 47 0 0 0,14-72-144 0 0,0 0-1 0 0,-1 0 0 0 0,1 0 0 0 0,0 0 1 0 0,0 0-1 0 0,0 0 0 0 0,0 0 0 0 0,0 0 1 0 0,0 0-1 0 0,0 0 0 0 0,0 1 1 0 0,0-1-1 0 0,1 1 0 0 0,1-4 405 0 0,0-9-272 0 0,-2 2-120 0 0,1 0 0 0 0,0 0 0 0 0,1 0 0 0 0,0 1 0 0 0,0-1 0 0 0,1 0 0 0 0,6-12 0 0 0,0 5 36 0 0,14-21 1 0 0,-6 10 0 0 0,-12 21-49 0 0,0 1 0 0 0,0 0 0 0 0,0 0 0 0 0,0 0 0 0 0,1 0 0 0 0,0 1 0 0 0,0 0 0 0 0,0 0-1 0 0,0 1 1 0 0,1-1 0 0 0,-1 2 0 0 0,1-1 0 0 0,9-2 0 0 0,-13 4-5 0 0,0 0 1 0 0,0 1-1 0 0,-1 0 1 0 0,1-1-1 0 0,0 1 0 0 0,0 0 1 0 0,0 0-1 0 0,-1 0 1 0 0,1 1-1 0 0,5 0 0 0 0,-8 0-15 0 0,16 3 67 0 0,-13-2-60 0 0,1 0 0 0 0,-1-1 0 0 0,0 1 0 0 0,1 0 0 0 0,-1 1 0 0 0,0-1 0 0 0,-1 0 0 0 0,1 1 0 0 0,0 0 0 0 0,-1 0 0 0 0,1 0 0 0 0,-1 0 0 0 0,0 0 0 0 0,0 0 0 0 0,0 0 0 0 0,2 5 0 0 0,-3-3 22 0 0,1 0 0 0 0,-1 0 1 0 0,0 1-1 0 0,0-1 1 0 0,0 0-1 0 0,-1 1 0 0 0,0-1 1 0 0,0 0-1 0 0,0 1 0 0 0,-3 7 1 0 0,1-2 13 0 0,-1-1 0 0 0,0 1 0 0 0,-1-1 1 0 0,0 0-1 0 0,0 0 0 0 0,-1-1 0 0 0,-1 1 1 0 0,1-1-1 0 0,-2 0 0 0 0,-13 15 0 0 0,11-15-38 0 0,0 0 1 0 0,0-1-1 0 0,-1-1 0 0 0,0 0 0 0 0,-13 7 1 0 0,7-7 8 0 0,0 0 1 0 0,0-1 0 0 0,-34 7 0 0 0,36-8 5 0 0,13-5 29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29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221 315 11055 0 0,'0'0'1311'0'0,"1"-1"-1183"0"0,2-2-84 0 0,-1 0 0 0 0,1-1-1 0 0,-1 1 1 0 0,0-1 0 0 0,0 0 0 0 0,0 0-1 0 0,0 0 1 0 0,-1 0 0 0 0,0 0 0 0 0,0 0 0 0 0,0 0-1 0 0,0 0 1 0 0,-1 0 0 0 0,1 0 0 0 0,-1-1 0 0 0,0-4-1 0 0,0 7-27 0 0,-1 0-1 0 0,1-1 0 0 0,0 1 0 0 0,0 0 1 0 0,-1 0-1 0 0,0 0 0 0 0,1 0 0 0 0,-1 0 0 0 0,0 0 1 0 0,0 0-1 0 0,0 0 0 0 0,0 0 0 0 0,0 0 1 0 0,-1 0-1 0 0,1 0 0 0 0,0 1 0 0 0,-1-1 1 0 0,1 0-1 0 0,-1 1 0 0 0,0-1 0 0 0,0 1 1 0 0,1 0-1 0 0,-1 0 0 0 0,0 0 0 0 0,0 0 1 0 0,0 0-1 0 0,0 0 0 0 0,0 0 0 0 0,0 0 1 0 0,-1 1-1 0 0,1-1 0 0 0,0 1 0 0 0,-3 0 1 0 0,0 0 6 0 0,1 0 1 0 0,-1 0 0 0 0,1 1 0 0 0,-1 0 0 0 0,1 0 0 0 0,-1 0 0 0 0,1 1 0 0 0,0-1-1 0 0,-1 1 1 0 0,1 0 0 0 0,-6 5 0 0 0,-7 3 83 0 0,-19 18 0 0 0,28-21-70 0 0,1-1-7 0 0,0 1-1 0 0,0-1 0 0 0,1 1 1 0 0,1 0-1 0 0,-1 1 0 0 0,1 0 1 0 0,0 0-1 0 0,1 0 0 0 0,0 0 1 0 0,0 0-1 0 0,1 1 0 0 0,0 0 0 0 0,-3 13 1 0 0,4-15-9 0 0,1 0-1 0 0,0 0 1 0 0,1 0 0 0 0,-1 1 0 0 0,1-1-1 0 0,0 0 1 0 0,1 0 0 0 0,0 1 0 0 0,0-1-1 0 0,1 0 1 0 0,0 0 0 0 0,0 0 0 0 0,0 0-1 0 0,1-1 1 0 0,0 1 0 0 0,1-1 0 0 0,5 10-1 0 0,-7-14-9 0 0,-1 0 0 0 0,1 0 0 0 0,0-1 0 0 0,0 1 0 0 0,0 0 0 0 0,0-1 0 0 0,0 1 0 0 0,0-1 0 0 0,0 0 0 0 0,1 1 0 0 0,-1-1 0 0 0,0 0 0 0 0,1 0 0 0 0,-1-1 0 0 0,1 1 0 0 0,-1-1 0 0 0,1 1 0 0 0,-1-1 1 0 0,1 0-1 0 0,-1 1 0 0 0,1-1 0 0 0,-1-1 0 0 0,1 1 0 0 0,-1 0 0 0 0,5-2 0 0 0,-2 1 5 0 0,0 0 1 0 0,0-1 0 0 0,-1 0-1 0 0,1 0 1 0 0,0-1-1 0 0,-1 1 1 0 0,0-1 0 0 0,1 0-1 0 0,-1 0 1 0 0,0 0 0 0 0,6-8-1 0 0,6-7 53 0 0,0-2-1 0 0,-2 0 1 0 0,0-1-1 0 0,-1 0 1 0 0,13-31-1 0 0,-18 34-27 0 0,-2 0-1 0 0,0-1 1 0 0,-1 0 0 0 0,-1 0 0 0 0,-1 0-1 0 0,0 0 1 0 0,-1-28 0 0 0,-2 9 75 0 0,-3 1 1 0 0,-9-52 0 0 0,11 87 46 0 0,-5 69 142 0 0,-11 252 336 0 0,13-287-585 0 0,2 0 0 0 0,2 0 0 0 0,0 0 0 0 0,7 40 0 0 0,1-40 17 0 0,-8-30-67 0 0,1-1 0 0 0,0 1 1 0 0,-1-1-1 0 0,1 0 0 0 0,0 1 1 0 0,0-1-1 0 0,-1 0 0 0 0,1 1 1 0 0,0-1-1 0 0,0 0 0 0 0,1 0 1 0 0,-1 0-1 0 0,0 0 0 0 0,0 0 1 0 0,0 0-1 0 0,1 0 1 0 0,2 1-1 0 0,3-2 38 0 0,0-5-33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0.3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292 0 14279 0 0,'0'0'323'0'0,"8"2"432"0"0,-3 0-715 0 0,-1 0 1 0 0,0 0 0 0 0,0 0-1 0 0,0 0 1 0 0,0 1 0 0 0,0 0-1 0 0,0 0 1 0 0,-1 0-1 0 0,1 0 1 0 0,-1 0 0 0 0,0 1-1 0 0,5 6 1 0 0,0 1-34 0 0,-1 1 0 0 0,0 0 1 0 0,6 14-1 0 0,-3-2 78 0 0,-1 0 0 0 0,-2 1 0 0 0,7 33 0 0 0,6 78 180 0 0,-20-135-263 0 0,5 61 125 0 0,-3 1 1 0 0,-3-1 0 0 0,-16 117-1 0 0,8-125-28 0 0,-3-1 0 0 0,-2 0-1 0 0,-3-1 1 0 0,-1 0 0 0 0,-50 93-1 0 0,21-54 34 0 0,-80 137 152 0 0,37-101-140 0 0,85-121-135 0 0,0 1 0 0 0,0 0 0 0 0,1 0 0 0 0,0 0 0 0 0,-4 10 0 0 0,3 5 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3.1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10135 0 0,'0'0'1872'0'0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3.4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80 10135 0 0,'-10'8'1336'0'0,"12"0"-832"0"0,7-4-368 0 0,1-4 0 0 0,3-5-136 0 0,-4-2 0 0 0,4 3 0 0 0,1 0 0 0 0</inkml:trace>
  <inkml:trace contextRef="#ctx0" brushRef="#br0" timeOffset="1">301 1 10279 0 0,'2'17'224'0'0,"-4"-9"320"0"0,-1 2-248 0 0,2-1-232 0 0,-4 1-64 0 0,0-2 0 0 0,5 2 280 0 0,2-4-184 0 0,2-1-24 0 0,4-2 0 0 0,-1-2 0 0 0,4-1 0 0 0,5-3-72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5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249 160 8287 0 0,'0'-13'888'0'0,"-6"-22"-797"0"0,2 23-8 0 0,3 7-40 0 0,-1 1 0 0 0,0 0 0 0 0,0-1 0 0 0,0 1 0 0 0,-3-5 0 0 0,1 3 3 0 0,0 1 0 0 0,0-1-1 0 0,-1 1 1 0 0,1 0 0 0 0,-10-8-1 0 0,12 12-27 0 0,0 0 0 0 0,0-1 0 0 0,0 1 1 0 0,0 0-1 0 0,0 0 0 0 0,-1 0 0 0 0,1 1 0 0 0,0-1 0 0 0,-1 1 0 0 0,1-1 0 0 0,-1 1 0 0 0,1 0 0 0 0,-1 0 0 0 0,1 0 0 0 0,-1 0 0 0 0,1 0 0 0 0,0 0 0 0 0,-1 1 0 0 0,-3 0 0 0 0,0 1 5 0 0,1 0 1 0 0,-1 1-1 0 0,1-1 0 0 0,0 1 1 0 0,0 0-1 0 0,0 1 0 0 0,0-1 1 0 0,0 1-1 0 0,1 0 0 0 0,0 0 1 0 0,-8 9-1 0 0,6-5 30 0 0,1 0 1 0 0,-1 0-1 0 0,1 0 0 0 0,1 1 1 0 0,-1 0-1 0 0,-3 14 0 0 0,-1 3 35 0 0,2 0-1 0 0,1 0 0 0 0,-3 38 1 0 0,7-51-29 0 0,2 0 1 0 0,-1 0 0 0 0,2 0-1 0 0,-1 0 1 0 0,2 0 0 0 0,3 16-1 0 0,-4-25-43 0 0,0-1 1 0 0,0 1-1 0 0,1-1 0 0 0,-1 1 0 0 0,1-1 0 0 0,0 1 0 0 0,0-1 0 0 0,0 0 1 0 0,1 0-1 0 0,-1 0 0 0 0,1 0 0 0 0,0 0 0 0 0,-1 0 0 0 0,1-1 0 0 0,0 0 1 0 0,1 1-1 0 0,-1-1 0 0 0,0 0 0 0 0,1-1 0 0 0,-1 1 0 0 0,1 0 0 0 0,-1-1 1 0 0,1 0-1 0 0,0 0 0 0 0,7 1 0 0 0,-4-1-18 0 0,0-1 0 0 0,0 0 1 0 0,0 0-1 0 0,0-1 0 0 0,0 0 1 0 0,0 0-1 0 0,0-1 0 0 0,0 0 0 0 0,0 0 1 0 0,10-5-1 0 0,-4 1 26 0 0,0 0 0 0 0,0-2 0 0 0,-1 1 0 0 0,14-12 0 0 0,-16 10 11 0 0,-1 0 0 0 0,1-1 0 0 0,-2 0 0 0 0,0 0 0 0 0,0-1 0 0 0,-1 0 0 0 0,0-1 0 0 0,-1 1 1 0 0,0-1-1 0 0,-1 0 0 0 0,0-1 0 0 0,-1 1 0 0 0,0-1 0 0 0,3-25 0 0 0,-4 21 2 0 0,-1 6-6 0 0,0 0-1 0 0,-1 0 1 0 0,-1-13 0 0 0,1-18 69 0 0,0 29-49 0 0,-1 0 1 0 0,-1 0 0 0 0,-1-15-1 0 0,0 8 285 0 0,9 44-260 0 0,2 41 236 0 0,-1 117-1 0 0,-6-116-148 0 0,-2-62-144 0 0,0 1-1 0 0,0-1 0 0 0,1 0 0 0 0,-1 0 1 0 0,1 1-1 0 0,0-1 0 0 0,3 7 0 0 0,-4-11-14 0 0,0 0 0 0 0,1 1 0 0 0,-1-1 0 0 0,0 0 0 0 0,1 1 0 0 0,-1-1 0 0 0,0 0 0 0 0,1 0 0 0 0,-1 1 0 0 0,0-1 0 0 0,1 0 0 0 0,-1 0 0 0 0,1 0 0 0 0,-1 0 0 0 0,0 1 0 0 0,1-1 0 0 0,-1 0 0 0 0,1 0 0 0 0,-1 0 0 0 0,1 0 0 0 0,-1 0 0 0 0,0 0 0 0 0,1 0 0 0 0,-1 0 0 0 0,1 0 0 0 0,-1 0 0 0 0,1 0 0 0 0,-1-1 0 0 0,1 1 0 0 0,12-3 50 0 0,-3-1-1 0 0,3-2-40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10591 0 0,'0'0'1356'0'0,"2"0"-1225"0"0,12 0-11 0 0,-1 0 0 0 0,0 1 0 0 0,0 1-1 0 0,16 4 1 0 0,-11-3-59 0 0,-6-1 14 0 0,-1-1-20 0 0,-1 0 1 0 0,1-1 0 0 0,-1 0-1 0 0,1 0 1 0 0,-1-1 0 0 0,0-1-1 0 0,14-3 1 0 0,-18 2-29 0 0,-5 3 39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6.3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 9215 0 0,'-7'6'267'0'0,"-1"1"979"0"0,8-6-1232 0 0,0-1 1 0 0,0 0 0 0 0,0 0-1 0 0,0 1 1 0 0,0-1 0 0 0,0 0 0 0 0,0 0-1 0 0,1 1 1 0 0,-1-1 0 0 0,0 0-1 0 0,0 0 1 0 0,0 1 0 0 0,0-1-1 0 0,1 0 1 0 0,-1 0 0 0 0,0 0-1 0 0,0 1 1 0 0,0-1 0 0 0,1 0 0 0 0,-1 0-1 0 0,0 0 1 0 0,0 0 0 0 0,1 1-1 0 0,-1-1 1 0 0,0 0 0 0 0,0 0-1 0 0,1 0 1 0 0,-1 0 0 0 0,0 0-1 0 0,0 0 1 0 0,1 0 0 0 0,-1 0 0 0 0,0 0-1 0 0,1 0 1 0 0,-1 0 0 0 0,1 0-1 0 0,22 5 178 0 0,1-1 0 0 0,42 1 0 0 0,5-8 27 0 0,-53 5-150 0 0,2-2-5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6.7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320 134 11519 0 0,'0'0'887'0'0,"-1"-1"-583"0"0,-57-41-95 0 0,40 28-16 0 0,-34-21 1 0 0,50 34-182 0 0,-1 0 0 0 0,0 0 0 0 0,1 0 1 0 0,-1 0-1 0 0,0 0 0 0 0,0 0 0 0 0,1 1 0 0 0,-1 0 0 0 0,0-1 0 0 0,0 1 1 0 0,0 0-1 0 0,0 0 0 0 0,0 0 0 0 0,-4 2 0 0 0,2-1 10 0 0,0 0-1 0 0,1 1 0 0 0,-1 0 0 0 0,1 0 1 0 0,-1 0-1 0 0,1 0 0 0 0,-8 7 0 0 0,3-2 20 0 0,1 0 0 0 0,0 1 0 0 0,0 1-1 0 0,1-1 1 0 0,0 1 0 0 0,-10 17-1 0 0,11-14-7 0 0,0 0 0 0 0,1 0 0 0 0,1 0 0 0 0,0 1 0 0 0,1 0 0 0 0,0-1 0 0 0,1 1 0 0 0,0 0 0 0 0,1 0 0 0 0,1 1 0 0 0,0-1 1 0 0,0 0-1 0 0,2 0 0 0 0,-1 0 0 0 0,2 0 0 0 0,3 13 0 0 0,-3-21-21 0 0,-1 1 0 0 0,1 0 0 0 0,1-1 0 0 0,-1 0 0 0 0,1 0 0 0 0,-1 0 0 0 0,2 0 0 0 0,-1-1 0 0 0,0 1 0 0 0,1-1 0 0 0,0 0 0 0 0,0 0 0 0 0,0-1 0 0 0,0 1 0 0 0,1-1 0 0 0,-1-1 0 0 0,1 1 0 0 0,0-1 0 0 0,-1 0 0 0 0,1 0 0 0 0,1 0 0 0 0,-1-1 0 0 0,0 0 0 0 0,0 0 0 0 0,0-1 0 0 0,0 0 0 0 0,1 0 0 0 0,10-1 0 0 0,-10 0 2 0 0,-1 0 0 0 0,0-1 0 0 0,0 1 0 0 0,0-1 0 0 0,0 0 0 0 0,0-1 0 0 0,-1 1 0 0 0,1-1 0 0 0,-1-1 0 0 0,0 1 0 0 0,1-1 0 0 0,-2 1 0 0 0,1-2 0 0 0,0 1 0 0 0,-1 0 0 0 0,1-1 0 0 0,-1 0 0 0 0,6-9 0 0 0,-3 0 15 0 0,0 0 0 0 0,0-1 0 0 0,-2 0 0 0 0,1 0 0 0 0,-2 0 0 0 0,3-20 0 0 0,18-131 160 0 0,-20 134-132 0 0,-4 26-39 0 0,1 1 0 0 0,-2-1 0 0 0,1 1 0 0 0,0-1 0 0 0,-1 1 0 0 0,0-1 0 0 0,-1 1 0 0 0,0-9 0 0 0,0 13 37 0 0,-4 18 75 0 0,3-8-114 0 0,0 0 0 0 0,0 0 0 0 0,1 0 0 0 0,0 0 0 0 0,0 0 0 0 0,1 0 0 0 0,0 0-1 0 0,4 17 1 0 0,-2 18 8 0 0,-1 9 64 0 0,1-18 5 0 0,-6 52-1 0 0,3-80-79 0 0,1-1 0 0 0,-1 1 1 0 0,1 0-1 0 0,0 0 0 0 0,1-1 0 0 0,0 1 0 0 0,0 0 0 0 0,0-1 0 0 0,1 1 0 0 0,3 8 0 0 0,-4-14-10 0 0,-1 0-1 0 0,0 0 1 0 0,1 0-1 0 0,-1 0 1 0 0,1-1-1 0 0,-1 1 0 0 0,1 0 1 0 0,-1 0-1 0 0,1 0 1 0 0,-1-1-1 0 0,1 1 1 0 0,0 0-1 0 0,-1-1 1 0 0,1 1-1 0 0,0-1 1 0 0,0 1-1 0 0,-1-1 0 0 0,1 1 1 0 0,0-1-1 0 0,0 1 1 0 0,0-1-1 0 0,0 0 1 0 0,0 0-1 0 0,0 1 1 0 0,0-1-1 0 0,-1 0 1 0 0,1 0-1 0 0,0 0 1 0 0,0 0-1 0 0,0 0 0 0 0,0 0 1 0 0,0 0-1 0 0,0 0 1 0 0,2-1-1 0 0,-1 1 8 0 0,0 0-5 0 0,-1-1 0 0 0,0 1 0 0 0,0 0 0 0 0,1-1 0 0 0,-1 1 0 0 0,0-1 0 0 0,0 1-1 0 0,0-1 1 0 0,0 0 0 0 0,0 0 0 0 0,1 0 0 0 0,0 0-4 0 0,10-8-1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8.0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10135 0 0,'0'0'1060'0'0,"8"2"-909"0"0,-2-2-100 0 0,0 1-1 0 0,0-1 1 0 0,0 1 0 0 0,0 1-1 0 0,-1-1 1 0 0,1 1 0 0 0,0 0-1 0 0,-1 1 1 0 0,1-1 0 0 0,-1 1-1 0 0,0 0 1 0 0,0 0 0 0 0,7 6-1 0 0,-4-2 8 0 0,0 0-1 0 0,-1 0 0 0 0,0 1 1 0 0,-1 0-1 0 0,1 0 0 0 0,-1 0 1 0 0,8 17-1 0 0,-13-24-40 0 0,0 1 0 0 0,-1 0 1 0 0,1-1-1 0 0,-1 1 0 0 0,1 0 0 0 0,-1 0 1 0 0,1-1-1 0 0,-1 1 0 0 0,0 0 0 0 0,0 0 1 0 0,0 0-1 0 0,0 0 0 0 0,0-1 0 0 0,-1 1 1 0 0,1 0-1 0 0,0 0 0 0 0,-1 0 0 0 0,1-1 0 0 0,-1 1 1 0 0,0 0-1 0 0,1-1 0 0 0,-1 1 0 0 0,0 0 1 0 0,0-1-1 0 0,0 1 0 0 0,-2 1 0 0 0,0 1-2 0 0,-1 2 26 0 0,-1 0-1 0 0,0 0 1 0 0,0-1-1 0 0,0 0 1 0 0,-1 0 0 0 0,0-1-1 0 0,0 1 1 0 0,-10 4-1 0 0,-16 14 96 0 0,6-3 40 0 0,25-20 174 0 0,11-1-300 0 0,1 0 0 0 0,-1-1 1 0 0,1-1-1 0 0,16-6 0 0 0,-17 5 3 0 0,-8 4-28 0 0,2-1 15 0 0,11 4 41 0 0,-11-3-57 0 0,0 0 0 0 0,-1 1 0 0 0,1-1-1 0 0,-1 1 1 0 0,1 0 0 0 0,-1 0 0 0 0,0 1 0 0 0,1-1-1 0 0,-1 1 1 0 0,4 2 0 0 0,-5-3-10 0 0,0 1 0 0 0,-1-1 0 0 0,1 1 0 0 0,-1-1 0 0 0,1 1 0 0 0,-1-1 0 0 0,0 1 0 0 0,0 0 0 0 0,0 0 0 0 0,0 0 0 0 0,0 0 0 0 0,0 0 0 0 0,0 0 0 0 0,0 0 0 0 0,-1 0 0 0 0,1 0 0 0 0,-1 0 0 0 0,1 3 0 0 0,-1-1 7 0 0,0 0 0 0 0,-1 0 0 0 0,1 0-1 0 0,-1 0 1 0 0,1 0 0 0 0,-1 0 0 0 0,0 0 0 0 0,-1 0-1 0 0,1 0 1 0 0,-3 5 0 0 0,-3 3 63 0 0,-14 19 0 0 0,14-21-35 0 0,4-6-30 0 0,0 0 1 0 0,-1 0 0 0 0,1-1-1 0 0,-1 1 1 0 0,0-1 0 0 0,0 0 0 0 0,-1 0-1 0 0,1 0 1 0 0,-8 3 0 0 0,-17 11 169 0 0,27-16-122 0 0,-3 0-54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7.1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11055 0 0,'0'0'1163'0'0,"3"0"-1040"0"0,39-5 389 0 0,73 2 0 0 0,-108 4-428 0 0,-3-1-34 0 0,0 0 0 0 0,0 1 0 0 0,0-1 0 0 0,0 1 0 0 0,7 3 0 0 0,-5-3-58 0 0,21 11-126 0 0,-8-2 201 0 0,-17-10-14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7.4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 11055 0 0,'0'0'852'0'0,"-1"0"-800"0"0,1 0 1 0 0,-1 0-1 0 0,1-1 0 0 0,-1 1 0 0 0,0 0 0 0 0,1 0 0 0 0,-1 0 1 0 0,0 0-1 0 0,1 0 0 0 0,-1 0 0 0 0,0 0 0 0 0,1 0 0 0 0,-1 0 0 0 0,0 1 1 0 0,1-1-1 0 0,-2 0 0 0 0,-1 9 12 0 0,1-1-1 0 0,0 1 1 0 0,0 0 0 0 0,0 0 0 0 0,1 0-1 0 0,1 0 1 0 0,0 0 0 0 0,1 17-1 0 0,0 2 105 0 0,-1 3-70 0 0,2 71 43 0 0,-1-87-125 0 0,1-1 0 0 0,0 1-1 0 0,1 0 1 0 0,9 23 0 0 0,-12-36-7 0 0,1 0 0 0 0,0 0 1 0 0,0 0-1 0 0,0-1 1 0 0,0 1-1 0 0,0 0 1 0 0,0 0-1 0 0,1-1 0 0 0,-1 1 1 0 0,0 0-1 0 0,1-1 1 0 0,-1 0-1 0 0,1 1 0 0 0,0-1 1 0 0,-1 0-1 0 0,4 2 1 0 0,8 3 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7.8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34 6447 0 0,'-3'-8'670'0'0,"2"6"-619"0"0,0 1 1 0 0,0-1-1 0 0,0 0 0 0 0,0 1 1 0 0,0-1-1 0 0,-1 1 0 0 0,1-1 1 0 0,-1 1-1 0 0,1 0 1 0 0,-1-1-1 0 0,0 1 0 0 0,1 0 1 0 0,-1 0-1 0 0,0 0 1 0 0,0 0-1 0 0,1 1 0 0 0,-1-1 1 0 0,0 0-1 0 0,0 1 1 0 0,0-1-1 0 0,-3 1 0 0 0,4 0 452 0 0,-2 7-264 0 0,-3 19 61 0 0,2 1-1 0 0,-2 41 1 0 0,3-18-93 0 0,-3 110 292 0 0,5-63-88 0 0,-1 9 127 0 0,2-94-416 0 0,0-1 372 0 0,5-20-214 0 0,26-38 19 0 0,-16 20-187 0 0,2 1 0 0 0,1 0 0 0 0,21-22 0 0 0,-38 47-107 0 0,8-11 69 0 0,1 1 0 0 0,16-14-1 0 0,-23 22-56 0 0,0 1 1 0 0,0 0-1 0 0,0 0 0 0 0,0 0 0 0 0,0 0 0 0 0,0 0 1 0 0,1 1-1 0 0,-1-1 0 0 0,1 1 0 0 0,-1 0 0 0 0,1 0 1 0 0,-1 0-1 0 0,1 1 0 0 0,-1-1 0 0 0,8 1 0 0 0,-9 0-7 0 0,-1 1 0 0 0,1-1-1 0 0,0 1 1 0 0,0 0 0 0 0,-1-1-1 0 0,1 1 1 0 0,-1 0 0 0 0,1 0 0 0 0,-1 0-1 0 0,1 0 1 0 0,-1 0 0 0 0,1 1-1 0 0,-1-1 1 0 0,0 0 0 0 0,0 1-1 0 0,0-1 1 0 0,0 0 0 0 0,0 1-1 0 0,0 0 1 0 0,0-1 0 0 0,0 1-1 0 0,0-1 1 0 0,-1 1 0 0 0,1 0 0 0 0,-1 0-1 0 0,1-1 1 0 0,-1 1 0 0 0,0 2-1 0 0,2 6 33 0 0,-1 0 0 0 0,0 1 0 0 0,-1 15-1 0 0,-1-10 5 0 0,-1 0 0 0 0,-1 0 0 0 0,0 0 0 0 0,-1 0 0 0 0,0-1-1 0 0,-1 1 1 0 0,-1-1 0 0 0,-1 0 0 0 0,-11 19 0 0 0,10-25-1 0 0,0 1 0 0 0,-1-2 0 0 0,0 1 0 0 0,0-1 0 0 0,-1-1 0 0 0,0 1 0 0 0,0-2 0 0 0,-16 9 0 0 0,21-13-21 0 0,0 0 0 0 0,0 0 0 0 0,1-1-1 0 0,-1 1 1 0 0,0-1 0 0 0,0 0 0 0 0,0 0 0 0 0,-1-1-1 0 0,-6 1 1 0 0,9-2-14 0 0,0 1-1 0 0,1 0 1 0 0,-1 0-1 0 0,0-1 1 0 0,1 0 0 0 0,-1 1-1 0 0,1-1 1 0 0,-1 0-1 0 0,1 0 1 0 0,0-1-1 0 0,-1 1 1 0 0,1 0 0 0 0,0-1-1 0 0,0 1 1 0 0,0-1-1 0 0,0 0 1 0 0,0 1-1 0 0,0-1 1 0 0,-2-3 0 0 0,-1-8 26 0 0,7 8-9 0 0,0 3-24 0 0,4-6-3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8.2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11519 0 0,'0'0'1207'0'0,"10"3"-942"0"0,11 0-97 0 0,1-1 0 0 0,0-1 0 0 0,0 0 0 0 0,27-5 0 0 0,-23 3-5 0 0,27 0 0 0 0,-25 2-43 0 0,-21-1-51 0 0,-2 1 24 0 0,-4-1 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8.5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11975 0 0,'0'3'69'0'0,"0"-1"0"0"0,1 0-1 0 0,-1 0 1 0 0,1 0-1 0 0,0 0 1 0 0,-1 0 0 0 0,1 0-1 0 0,0 0 1 0 0,0 0-1 0 0,0 0 1 0 0,1-1 0 0 0,-1 1-1 0 0,0 0 1 0 0,1-1 0 0 0,-1 1-1 0 0,1-1 1 0 0,-1 1-1 0 0,1-1 1 0 0,0 1 0 0 0,0-1-1 0 0,-1 0 1 0 0,1 0-1 0 0,0 0 1 0 0,0 0 0 0 0,4 1-1 0 0,10 4 6 0 0,0-1 0 0 0,1 0-1 0 0,-1-1 1 0 0,1-1 0 0 0,0 0 0 0 0,0-2-1 0 0,0 0 1 0 0,0 0 0 0 0,0-2-1 0 0,-1 0 1 0 0,1-1 0 0 0,0-1 0 0 0,26-7-1 0 0,-21 4 26 0 0,-6 3 1 0 0,22-10 0 0 0,-19 10 47 0 0,-14 3-17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8.9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10591 0 0,'0'0'1118'0'0,"1"8"-966"0"0,-1-7-123 0 0,0 0 0 0 0,0 1 1 0 0,0-1-1 0 0,0 0 0 0 0,0 0 0 0 0,1 0 1 0 0,-1 0-1 0 0,1 1 0 0 0,-1-1 1 0 0,1 0-1 0 0,-1 0 0 0 0,1 0 1 0 0,-1 0-1 0 0,1 0 0 0 0,0 0 0 0 0,0 0 1 0 0,-1 0-1 0 0,3 1 0 0 0,19 11 146 0 0,-3-2-40 0 0,32 22 181 0 0,-34-23-205 0 0,0 1 0 0 0,21 17-1 0 0,-37-27-106 0 0,59 57 324 0 0,-52-49-257 0 0,0 0 0 0 0,-1 1 1 0 0,0 0-1 0 0,10 21 0 0 0,-14-25-26 0 0,0 0 0 0 0,-1 1-1 0 0,0-1 1 0 0,0 1 0 0 0,0 0 0 0 0,-1 0-1 0 0,0-1 1 0 0,0 1 0 0 0,-1 14 0 0 0,0-15-18 0 0,-1-1-1 0 0,0 0 1 0 0,-1 1 0 0 0,1-1 0 0 0,-1 0 0 0 0,0 0 0 0 0,0 0 0 0 0,-1 0 0 0 0,1 0 0 0 0,-1 0 0 0 0,0-1-1 0 0,-1 1 1 0 0,-3 3 0 0 0,-13 13 74 0 0,0-2-1 0 0,-1-1 1 0 0,-1 0-1 0 0,0-2 0 0 0,-32 18 1 0 0,-3 5 182 0 0,52-35-262 0 0,7-3 22 0 0,8 3-33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9.5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0 10591 0 0,'0'0'819'0'0,"-3"8"-399"0"0,1 6-236 0 0,-1 1 0 0 0,2 0 0 0 0,-1 24 0 0 0,9 39 152 0 0,-4-56-215 0 0,0 39-1 0 0,-4 101 216 0 0,2-104-210 0 0,0-34 0 0 0,-4 36 1 0 0,-1-18 148 0 0,4-42-273 0 0,0 0 0 0 0,0 0 0 0 0,0 0 0 0 0,0 0 0 0 0,0-1 0 0 0,0 1 0 0 0,0 0 0 0 0,0 0 0 0 0,-1 0 0 0 0,1 0 0 0 0,0 0 0 0 0,0 0 0 0 0,0 0 0 0 0,0 0 0 0 0,0 0 1 0 0,0 0-1 0 0,0 0 0 0 0,0 0 0 0 0,0-1 0 0 0,0 1 0 0 0,-1 0 0 0 0,1 0 0 0 0,0 0 0 0 0,0 0 0 0 0,0 0 0 0 0,0 0 0 0 0,0 0 0 0 0,0 0 0 0 0,0 0 0 0 0,0 0 0 0 0,-1 0 0 0 0,1 0 0 0 0,0 0 1 0 0,0 0-1 0 0,0 0 0 0 0,0 0 0 0 0,0 0 0 0 0,0 0 0 0 0,0 0 0 0 0,0 0 0 0 0,-1 0 0 0 0,1 1 0 0 0,0-1 0 0 0,0 0 0 0 0,0 0 0 0 0,0 0 0 0 0,0 0 0 0 0,0 0 0 0 0,0 0 0 0 0,0 0 0 0 0,0 0 1 0 0,0 0-1 0 0,0 0 0 0 0,-1 0 0 0 0,1 0 0 0 0,0 1 0 0 0,0-1 0 0 0,0 0 0 0 0,0 0 0 0 0,0 0 0 0 0,0 0 0 0 0,0 0 0 0 0,-3-8 20 0 0,2 8-27 0 0,0-4 10 0 0,0 0-1 0 0,0 0 0 0 0,1 1 1 0 0,-1-1-1 0 0,1 0 1 0 0,0 0-1 0 0,0 0 1 0 0,0 0-1 0 0,1-3 0 0 0,9-37 96 0 0,-5 24-62 0 0,0-2-3 0 0,1 0 1 0 0,1 1-1 0 0,1 0 1 0 0,1 0-1 0 0,1 1 1 0 0,1 0-1 0 0,1 1 1 0 0,27-34 0 0 0,-33 46-7 0 0,0 1 1 0 0,1 0 0 0 0,0 0 0 0 0,8-5 0 0 0,-1 1-9 0 0,-11 9-12 0 0,-1-1-1 0 0,1 1 1 0 0,-1 0-1 0 0,1-1 1 0 0,0 1-1 0 0,0 1 0 0 0,-1-1 1 0 0,1 0-1 0 0,0 1 1 0 0,0-1-1 0 0,0 1 1 0 0,0 0-1 0 0,0 0 1 0 0,-1 0-1 0 0,5 1 1 0 0,-2 0 6 0 0,-1 0 1 0 0,1 0-1 0 0,-1 0 1 0 0,0 0-1 0 0,1 1 1 0 0,-1 0-1 0 0,0 0 1 0 0,0 0-1 0 0,5 3 1 0 0,-7-3-6 0 0,0 1 0 0 0,1-1 0 0 0,-1 1 0 0 0,0 0 0 0 0,0-1 0 0 0,-1 1 0 0 0,1 0 0 0 0,0 0-1 0 0,-1 0 1 0 0,0 0 0 0 0,0 1 0 0 0,0-1 0 0 0,0 0 0 0 0,0 0 0 0 0,0 7 0 0 0,0 4 14 0 0,0 0 1 0 0,-2 19-1 0 0,0-12 10 0 0,-1 0 0 0 0,-1 0 0 0 0,-1 0 0 0 0,-1-1 0 0 0,0 1 0 0 0,-2-2 0 0 0,-10 24 0 0 0,12-32-9 0 0,-1-1 0 0 0,0 0 0 0 0,0-1 0 0 0,-1 1 0 0 0,-1-1 0 0 0,1-1-1 0 0,-1 1 1 0 0,-1-1 0 0 0,1-1 0 0 0,-2 1 0 0 0,1-2 0 0 0,-1 1 0 0 0,1-1-1 0 0,-18 7 1 0 0,19-10-4 0 0,0 1 0 0 0,0-2 0 0 0,0 1 0 0 0,0-1 0 0 0,0-1 0 0 0,0 0-1 0 0,-1 0 1 0 0,1 0 0 0 0,0-1 0 0 0,-1 0 0 0 0,-9-2 0 0 0,17 2-18 0 0,0 0 1 0 0,1 0-1 0 0,-1 0 1 0 0,0 0-1 0 0,0-1 1 0 0,0 1-1 0 0,1 0 0 0 0,-1-1 1 0 0,0 1-1 0 0,0 0 1 0 0,0-1-1 0 0,1 1 1 0 0,-1-1-1 0 0,0 1 1 0 0,1-1-1 0 0,-1 1 0 0 0,1-1 1 0 0,-1 0-1 0 0,0 1 1 0 0,1-1-1 0 0,0 0 1 0 0,-1 0-1 0 0,1 1 1 0 0,-1-1-1 0 0,1 0 0 0 0,0 0 1 0 0,-1 1-1 0 0,1-1 1 0 0,0 0-1 0 0,0 0 1 0 0,0 0-1 0 0,0 0 0 0 0,-1 1 1 0 0,1-1-1 0 0,1 0 1 0 0,-1 0-1 0 0,0 0 1 0 0,0 0-1 0 0,0 0 1 0 0,0 1-1 0 0,0-1 0 0 0,1 0 1 0 0,-1 0-1 0 0,0 0 1 0 0,1 1-1 0 0,-1-1 1 0 0,1 0-1 0 0,-1 0 1 0 0,1 1-1 0 0,0-2 0 0 0,2-2-13 0 0,0 0 0 0 0,0 0 0 0 0,0 0-1 0 0,0 0 1 0 0,1 1 0 0 0,0 0 0 0 0,5-5-1 0 0,8-2-77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39.9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52 11519 0 0,'0'-1'1191'0'0,"-3"-1"-714"0"0,20-9-97 0 0,-7 6-328 0 0,1 1 0 0 0,0 1 0 0 0,0 0 0 0 0,0 0 0 0 0,0 1 0 0 0,0 1 0 0 0,15-1 0 0 0,-11 1 26 0 0,-5 0-63 0 0,-2 0 15 0 0,1 0 0 0 0,-1 0 0 0 0,0-1 0 0 0,11-3 0 0 0,-15 4-9 0 0,0 1 1 0 0,-1-1-1 0 0,1 1 0 0 0,0 0 1 0 0,0 0-1 0 0,0 0 0 0 0,0 0 1 0 0,0 1-1 0 0,0 0 0 0 0,-1 0 1 0 0,1 0-1 0 0,7 2 0 0 0,-11-2 59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0.3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10591 0 0,'0'0'1356'0'0,"5"7"-1104"0"0,-3-5-226 0 0,0 0 0 0 0,0 0 0 0 0,-1-1 0 0 0,1 1 0 0 0,0-1 0 0 0,0 0-1 0 0,0 0 1 0 0,1 0 0 0 0,-1 0 0 0 0,4 2 0 0 0,27 5 177 0 0,-15-4-83 0 0,14 4 56 0 0,0-2 0 0 0,65 4 0 0 0,-62-12-42 0 0,-9 0-124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0.7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32 199 10591 0 0,'0'1'819'0'0,"-5"23"-564"0"0,2-8-121 0 0,0-1 0 0 0,1 1 0 0 0,1 0-1 0 0,0 0 1 0 0,1-1 0 0 0,3 28 0 0 0,-1-36-96 0 0,-1 1 0 0 0,1-1 0 0 0,1 0 0 0 0,4 11-1 0 0,-5-15-16 0 0,0 1 0 0 0,1-1 0 0 0,-1 0 0 0 0,1 1-1 0 0,0-1 1 0 0,0-1 0 0 0,0 1 0 0 0,0 0 0 0 0,7 3-1 0 0,-9-5-7 0 0,0 0-1 0 0,1 0 0 0 0,-1-1 0 0 0,1 1 1 0 0,-1 0-1 0 0,1-1 0 0 0,-1 1 0 0 0,1-1 1 0 0,-1 0-1 0 0,1 0 0 0 0,0 1 0 0 0,-1-1 1 0 0,1 0-1 0 0,-1 0 0 0 0,1 0 1 0 0,0-1-1 0 0,-1 1 0 0 0,3-1 0 0 0,-1 0 10 0 0,0 0-1 0 0,1-1 0 0 0,-1 1 0 0 0,0-1 0 0 0,0 0 1 0 0,0 0-1 0 0,0 0 0 0 0,2-3 0 0 0,2-1 19 0 0,-1 0 0 0 0,-1 0 0 0 0,1-1 0 0 0,-1 1 0 0 0,-1-1 0 0 0,7-12 0 0 0,-1-3 37 0 0,-1-1 0 0 0,-1 0 0 0 0,-1 0-1 0 0,-1-1 1 0 0,-1 1 0 0 0,-1-1 0 0 0,-1-1 0 0 0,-1 1-1 0 0,-2-46 1 0 0,-1 63-55 0 0,0 1-1 0 0,0-1 0 0 0,0 1 0 0 0,-1 0 1 0 0,-3-8-1 0 0,4 11-7 0 0,0 1 0 0 0,-1-1 0 0 0,1 0 0 0 0,-1 0 0 0 0,0 1 0 0 0,0-1 0 0 0,0 1 0 0 0,0 0 0 0 0,-1 0 0 0 0,1-1 0 0 0,0 1 0 0 0,-4-2 0 0 0,3 3 1 0 0,1-1 1 0 0,-1 1-1 0 0,1 0 1 0 0,-1 0-1 0 0,0 0 0 0 0,1 0 1 0 0,-1 0-1 0 0,0 0 1 0 0,0 1-1 0 0,0-1 1 0 0,1 1-1 0 0,-7 0 1 0 0,5 1 5 0 0,0-1 1 0 0,0 1-1 0 0,0 1 1 0 0,0-1-1 0 0,0 0 1 0 0,0 1-1 0 0,0 0 1 0 0,-4 2-1 0 0,-2 2 24 0 0,1 0 0 0 0,-1 1 0 0 0,1 0 0 0 0,0 1 0 0 0,-13 14 0 0 0,18-17-20 0 0,-1 0-1 0 0,1 1 1 0 0,0 0 0 0 0,1-1 0 0 0,-1 1-1 0 0,1 1 1 0 0,1-1 0 0 0,-1 0-1 0 0,1 1 1 0 0,-3 10 0 0 0,6-16-17 0 0,-1 0-1 0 0,1 0 1 0 0,0 0 0 0 0,-1 0 0 0 0,1 0 0 0 0,0 0 0 0 0,-1-1 0 0 0,1 1 0 0 0,0 0 0 0 0,0 0 0 0 0,0-1 0 0 0,0 1 0 0 0,0-1 0 0 0,0 1 0 0 0,0-1 0 0 0,0 1 0 0 0,0-1-1 0 0,1 1 1 0 0,-1-1 2 0 0,11 5 56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8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7831 0 0,'19'11'603'0'0,"-15"-9"-280"0"0,-2-2-241 0 0,5 1 84 0 0,0 1 0 0 0,-1 0 0 0 0,1 0 0 0 0,11 5 0 0 0,-16-7-46 0 0,9 10 74 0 0,-9-8-166 0 0,0 1-1 0 0,0-1 1 0 0,0 1-1 0 0,0 0 1 0 0,-1-1 0 0 0,1 1-1 0 0,-1 0 1 0 0,0 0-1 0 0,1 0 1 0 0,-1 0-1 0 0,0 0 1 0 0,-1 0-1 0 0,1 0 1 0 0,-1 1-1 0 0,1-1 1 0 0,-1 0-1 0 0,0 0 1 0 0,0 0 0 0 0,0 1-1 0 0,-1-1 1 0 0,1 0-1 0 0,-1 0 1 0 0,0 0-1 0 0,1 0 1 0 0,-2 0-1 0 0,-1 5 1 0 0,-3 5 111 0 0,-1 0 1 0 0,-1 0-1 0 0,0 0 0 0 0,-13 14 1 0 0,12-14 571 0 0,11-12-647 0 0,-1-1-52 0 0,3 2 16 0 0,-1-1-1 0 0,0 0 0 0 0,1 0 1 0 0,-1 0-1 0 0,1 0 1 0 0,-1 0-1 0 0,1-1 1 0 0,0 0-1 0 0,-1 0 0 0 0,1 0 1 0 0,-1 0-1 0 0,1 0 1 0 0,0-1-1 0 0,-1 1 1 0 0,5-2-1 0 0,15-3 53 0 0,-2-3-7 0 0,-11 4-61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3.3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236 0 8751 0 0,'0'0'674'0'0,"-2"1"-438"0"0,-7 1-203 0 0,1 0 0 0 0,0 0 0 0 0,1 1 0 0 0,-1 1 1 0 0,0-1-1 0 0,1 1 0 0 0,0 0 0 0 0,-7 6 0 0 0,14-10-32 0 0,-24 19 112 0 0,-23 23 0 0 0,40-35-88 0 0,0 0 1 0 0,1 1-1 0 0,0 0 0 0 0,0 0 1 0 0,1 0-1 0 0,0 1 0 0 0,-5 13 1 0 0,1 2 72 0 0,-11 42 1 0 0,18-56-72 0 0,1 0 0 0 0,-1 1 0 0 0,2-1 0 0 0,-1 1 0 0 0,1 0 0 0 0,4 20 0 0 0,-3-24-11 0 0,-1-2-2 0 0,1 0-1 0 0,0 0 0 0 0,0 1 1 0 0,0-1-1 0 0,1 0 0 0 0,0 0 1 0 0,0 0-1 0 0,0-1 0 0 0,0 1 1 0 0,1 0-1 0 0,0-1 0 0 0,5 8 1 0 0,1-3 16 0 0,-6-6-20 0 0,0 1 0 0 0,0-1 0 0 0,1 0 0 0 0,-1 0 0 0 0,1 0 0 0 0,-1-1 0 0 0,1 1 0 0 0,0-1 0 0 0,0 0 0 0 0,0 0 0 0 0,0 0 0 0 0,7 2 0 0 0,13 2 50 0 0,-16-3-20 0 0,1-1-1 0 0,17 3 1 0 0,-22-5-29 0 0,-1 0 0 0 0,1 0 0 0 0,-1 0 0 0 0,0 0 0 0 0,1-1 0 0 0,-1 1 0 0 0,0-1-1 0 0,0 0 1 0 0,1 0 0 0 0,-1 0 0 0 0,5-3 0 0 0,50-31 419 0 0,-52 30-404 0 0,0 0 1 0 0,-1 0 0 0 0,1-1 0 0 0,-1 0 0 0 0,0 0-1 0 0,-1 0 1 0 0,1 0 0 0 0,-1-1 0 0 0,4-8 0 0 0,-1-1 29 0 0,-1 1 1 0 0,0-1 0 0 0,3-19-1 0 0,-3 5-24 0 0,-3-1 0 0 0,0 1 0 0 0,-3-56-1 0 0,0 39 234 0 0,0 46-49 0 0,0 3-203 0 0,-1 0-1 0 0,1 0 0 0 0,0 1 0 0 0,0-1 0 0 0,0 0 1 0 0,0 0-1 0 0,0 0 0 0 0,0 0 0 0 0,1 3 1 0 0,0 2 4 0 0,0 120 240 0 0,0-3 6 0 0,0-120-255 0 0,-1 3 14 0 0,1-1 0 0 0,0 0 0 0 0,0 0 0 0 0,0 0 0 0 0,3 7 0 0 0,-3-12 106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3.7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21 11519 0 0,'0'0'887'0'0,"16"2"-550"0"0,-6-2-286 0 0,0 0-1 0 0,0-1 0 0 0,0 0 1 0 0,0-1-1 0 0,0 0 0 0 0,19-6 1 0 0,-2 0 43 0 0,-25 8-5 0 0,1 0-1 0 0,5 1-81 0 0,-1 0 0 0 0,0 0-1 0 0,1 1 1 0 0,-1 0 0 0 0,0 1-1 0 0,0-1 1 0 0,0 1 0 0 0,0 1-1 0 0,-1-1 1 0 0,1 1 0 0 0,9 8-1 0 0,-9-8-6 0 0,0 0 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4.1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4 9671 0 0,'0'0'748'0'0,"-1"0"-605"0"0,-1-1-1 0 0,0 0 1 0 0,1 1-1 0 0,-1-1 1 0 0,0 1-1 0 0,0 0 1 0 0,-2 0-1 0 0,1 8-67 0 0,1 0 0 0 0,0 0 1 0 0,1 0-1 0 0,0 0 0 0 0,0 1 0 0 0,0-1 0 0 0,2 12 0 0 0,-1 0 92 0 0,-3 28-26 0 0,3-1-1 0 0,7 57 1 0 0,-6-102-130 0 0,-1 1 1 0 0,0-1 0 0 0,1 1-1 0 0,0-1 1 0 0,-1 1 0 0 0,1-1-1 0 0,0 0 1 0 0,0 1 0 0 0,0-1-1 0 0,1 0 1 0 0,-1 0 0 0 0,1 0 0 0 0,-1 0-1 0 0,1 0 1 0 0,0 0 0 0 0,-1 0-1 0 0,1 0 1 0 0,0-1 0 0 0,0 1-1 0 0,4 1 1 0 0,5 1 41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4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272 66 11055 0 0,'0'0'1166'0'0,"-11"-7"-820"0"0,-18-17 243 0 0,25 20-532 0 0,-1-1 1 0 0,1 1-1 0 0,-1 0 1 0 0,0 1-1 0 0,-6-4 1 0 0,9 6-46 0 0,-1 0 1 0 0,1 0 0 0 0,0 0 0 0 0,0 0-1 0 0,0 0 1 0 0,-1 1 0 0 0,1-1 0 0 0,0 1-1 0 0,-1 0 1 0 0,1-1 0 0 0,0 1 0 0 0,-1 0 0 0 0,1 0-1 0 0,-1 1 1 0 0,1-1 0 0 0,0 0 0 0 0,-1 1-1 0 0,1 0 1 0 0,0-1 0 0 0,0 1 0 0 0,0 0-1 0 0,-1 0 1 0 0,1 0 0 0 0,0 1 0 0 0,0-1-1 0 0,0 0 1 0 0,-2 2 0 0 0,-4 5 29 0 0,0 0 0 0 0,1 0 0 0 0,0 0 1 0 0,0 1-1 0 0,0 0 0 0 0,-9 18 0 0 0,7-12-28 0 0,0 0 45 0 0,1 0 0 0 0,1 1 0 0 0,1-1 0 0 0,-8 31 0 0 0,7-19 13 0 0,2 0 1 0 0,-2 34-1 0 0,6-51-30 0 0,1 1 0 0 0,0-1 0 0 0,1 0 0 0 0,0 1 0 0 0,4 18 0 0 0,-4-24-22 0 0,1 0 0 0 0,0 0 0 0 0,1 0 0 0 0,-1 0 0 0 0,1 0 0 0 0,0 0 0 0 0,0 0 0 0 0,0-1 0 0 0,1 1 0 0 0,-1-1 0 0 0,1 0 0 0 0,6 5 0 0 0,-7-7-9 0 0,0-1 1 0 0,0 1-1 0 0,0 0 0 0 0,0-1 0 0 0,1 0 0 0 0,-1 0 1 0 0,0 0-1 0 0,0 0 0 0 0,1 0 0 0 0,-1-1 1 0 0,1 1-1 0 0,-1-1 0 0 0,0 0 0 0 0,1 0 0 0 0,-1 0 1 0 0,6-1-1 0 0,6-2 34 0 0,0 0 0 0 0,19-7 0 0 0,-20 6-19 0 0,2-2 54 0 0,21-9 0 0 0,-20 7-64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4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0 11975 0 0,'-9'16'1241'0'0,"8"-16"-1211"0"0,1 1-1 0 0,0-1 1 0 0,-1 0-1 0 0,1 1 1 0 0,0-1-1 0 0,-1 1 1 0 0,1-1-1 0 0,0 1 1 0 0,0-1-1 0 0,-1 1 1 0 0,1-1-1 0 0,0 1 1 0 0,0-1-1 0 0,0 1 1 0 0,0 0-1 0 0,0-1 1 0 0,0 1-1 0 0,0 0-10 0 0,1-1-1 0 0,0 1 1 0 0,-1-1-1 0 0,1 0 0 0 0,0 1 1 0 0,0-1-1 0 0,0 0 1 0 0,-1 0-1 0 0,1 1 0 0 0,0-1 1 0 0,0 0-1 0 0,0 0 1 0 0,0 0-1 0 0,-1 0 1 0 0,2 0-1 0 0,9 0 47 0 0,-1-1-1 0 0,1 0 1 0 0,-1-1-1 0 0,21-5 1 0 0,12-3 87 0 0,-33 9-98 0 0,-6 0-26 0 0,1 0 0 0 0,-1 1 0 0 0,0 0 0 0 0,1 0 0 0 0,-1 0 0 0 0,0 0 0 0 0,1 1 0 0 0,5 1 0 0 0,-9-1-14 0 0,1-1 0 0 0,-1 1 0 0 0,1 0 0 0 0,-1-1-1 0 0,0 1 1 0 0,1 0 0 0 0,-1 0 0 0 0,0 0 0 0 0,0 0-1 0 0,0 0 1 0 0,2 2 0 0 0,0 0-40 0 0,-1-2-74 0 0</inkml:trace>
  <inkml:trace contextRef="#ctx0" brushRef="#br0" timeOffset="1">3 177 11055 0 0,'-3'27'1512'0'0,"3"-26"-1496"0"0,0-1-1 0 0,0 1 1 0 0,1 0-1 0 0,-1-1 0 0 0,0 1 1 0 0,0-1-1 0 0,0 1 1 0 0,0-1-1 0 0,1 1 0 0 0,-1-1 1 0 0,0 1-1 0 0,1-1 1 0 0,-1 1-1 0 0,0-1 0 0 0,1 1 1 0 0,-1-1-1 0 0,0 1 1 0 0,1-1-1 0 0,-1 1 0 0 0,1-1 1 0 0,-1 0-1 0 0,1 1 1 0 0,-1-1-1 0 0,2 1 0 0 0,-1-1 5 0 0,0 1-1 0 0,1-1 0 0 0,-1 1 0 0 0,0-1 1 0 0,1 1-1 0 0,-1-1 0 0 0,0 0 0 0 0,1 1 0 0 0,2-1 1 0 0,7-1 32 0 0,0 0 1 0 0,0 0 0 0 0,1-1-1 0 0,-1-1 1 0 0,11-4 0 0 0,-12 4-30 0 0,0 1 1 0 0,0 0 0 0 0,0 0 0 0 0,0 1 0 0 0,0 0 0 0 0,15 1-1 0 0,-13 0 9 0 0,1-1 0 0 0,-1 0-1 0 0,21-5 1 0 0,-6-2-19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5.2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 97 11055 0 0,'-1'-1'852'0'0,"-8"-18"-410"0"0,4 12-328 0 0,2 1-37 0 0,-1-2 2 0 0,-1 0 1 0 0,0 0 0 0 0,0 1-1 0 0,-6-7 1 0 0,9 12-70 0 0,1 0 0 0 0,-1 1-1 0 0,1 0 1 0 0,-1-1 0 0 0,1 1 0 0 0,-1 0 0 0 0,0 0 0 0 0,0 0 0 0 0,0 0 0 0 0,0 0 0 0 0,0 0 0 0 0,0 0-1 0 0,0 1 1 0 0,0-1 0 0 0,0 1 0 0 0,0-1 0 0 0,0 1 0 0 0,0 0 0 0 0,0 0 0 0 0,0 0 0 0 0,-1 0 0 0 0,1 0-1 0 0,-2 1 1 0 0,-4 1 21 0 0,-1 1-1 0 0,1 1 0 0 0,1-1 0 0 0,-1 1 1 0 0,0 1-1 0 0,1-1 0 0 0,0 1 1 0 0,0 1-1 0 0,0-1 0 0 0,1 1 0 0 0,0 0 1 0 0,0 0-1 0 0,0 1 0 0 0,1 0 0 0 0,-5 8 1 0 0,0 1 28 0 0,0 0-1 0 0,2 1 1 0 0,0 0 0 0 0,1 0 0 0 0,-10 37 0 0 0,16-47-35 0 0,0 0 0 0 0,0 0 0 0 0,0 0 0 0 0,1 0 0 0 0,0 1 0 0 0,0-1 0 0 0,1 0 0 0 0,0 0 0 0 0,0 0 0 0 0,1 0 0 0 0,0 0 0 0 0,3 8 1 0 0,-3-11-13 0 0,-1 0 1 0 0,1 0-1 0 0,0 0 1 0 0,1-1-1 0 0,-1 1 1 0 0,1-1-1 0 0,0 1 1 0 0,0-1-1 0 0,0 0 1 0 0,0 0-1 0 0,0 0 1 0 0,0 0-1 0 0,1-1 1 0 0,0 1-1 0 0,-1-1 1 0 0,1 0-1 0 0,0 0 1 0 0,0-1 0 0 0,0 1-1 0 0,8 1 1 0 0,-1-1 20 0 0,0-1 0 0 0,0-1 0 0 0,12 0 0 0 0,9 0 56 0 0,-19 0-60 0 0,0 0 1 0 0,0-1-1 0 0,0-1 0 0 0,-1 0 1 0 0,1 0-1 0 0,0-2 0 0 0,13-4 1 0 0,-10 3 23 0 0,1 2-40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5.6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1 193 10135 0 0,'0'0'1060'0'0,"11"-10"-870"0"0,-6 8-129 0 0,0 0-1 0 0,1 0 1 0 0,-1 1 0 0 0,0-1 0 0 0,1 1 0 0 0,-1 0 0 0 0,0 1 0 0 0,1-1 0 0 0,-1 1 0 0 0,1 0 0 0 0,10 2-1 0 0,6-1 46 0 0,-15-1-93 0 0,24 3 144 0 0,-25-2-132 0 0,-1 0 0 0 0,0 1-1 0 0,1 0 1 0 0,-1 0-1 0 0,0 1 1 0 0,0 0 0 0 0,6 4-1 0 0,8 4 83 0 0,-9-7-91 0 0</inkml:trace>
  <inkml:trace contextRef="#ctx0" brushRef="#br0" timeOffset="1">152 5 10591 0 0,'0'0'819'0'0,"-14"-5"-278"0"0,12 6-510 0 0,1-1 0 0 0,-1 1 0 0 0,0 0 0 0 0,0-1 0 0 0,0 1 0 0 0,1 0 0 0 0,-1 0 0 0 0,0 0 0 0 0,1 0 0 0 0,-1 1 0 0 0,1-1 0 0 0,0 0 0 0 0,-1 1 0 0 0,1-1 0 0 0,0 1 0 0 0,0-1 0 0 0,-1 1 0 0 0,1-1 0 0 0,1 1 0 0 0,-3 3 0 0 0,2 1 28 0 0,-1-1 0 0 0,1 1 0 0 0,0-1 0 0 0,0 1 0 0 0,1-1 0 0 0,0 9 0 0 0,-2 32 96 0 0,1-29-98 0 0,0 0 0 0 0,2 0 0 0 0,0 0 0 0 0,0 0-1 0 0,8 33 1 0 0,-7-46-29 0 0,0 1 0 0 0,0-1 0 0 0,0 1 0 0 0,0-1 0 0 0,1 0 0 0 0,0 0 0 0 0,3 4 0 0 0,2 1 52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6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289 324 13359 0 0,'0'0'1398'0'0,"-7"-5"-1278"0"0,-19-16 141 0 0,21 16-219 0 0,0 1 1 0 0,1 0-1 0 0,-2 0 0 0 0,1 1 1 0 0,0 0-1 0 0,-1-1 0 0 0,-7-2 1 0 0,8 5-28 0 0,0-1 0 0 0,1 1 0 0 0,-1 1 0 0 0,0-1 1 0 0,0 1-1 0 0,0 0 0 0 0,0 0 0 0 0,0 0 1 0 0,0 0-1 0 0,0 1 0 0 0,0 0 0 0 0,0 0 0 0 0,0 1 1 0 0,0-1-1 0 0,1 1 0 0 0,-1 0 0 0 0,1 0 1 0 0,-1 0-1 0 0,1 1 0 0 0,0 0 0 0 0,0 0 0 0 0,0 0 1 0 0,-5 5-1 0 0,0 0 9 0 0,0 1 0 0 0,1 1 0 0 0,0-1 0 0 0,1 2 0 0 0,0-1 0 0 0,0 1 0 0 0,1 0 0 0 0,-6 15 0 0 0,8-16 34 0 0,1 1 0 0 0,0 0 0 0 0,1 1 0 0 0,0-1 0 0 0,0 0 0 0 0,2 1-1 0 0,-1-1 1 0 0,1 1 0 0 0,1-1 0 0 0,2 15 0 0 0,-2-21-56 0 0,0-1 0 0 0,1 0-1 0 0,-1 0 1 0 0,1 0 0 0 0,0 0 0 0 0,0 0-1 0 0,0 0 1 0 0,1-1 0 0 0,-1 1 0 0 0,1-1-1 0 0,0 1 1 0 0,0-1 0 0 0,0 0 0 0 0,0 0-1 0 0,1 0 1 0 0,-1-1 0 0 0,1 1-1 0 0,0-1 1 0 0,-1 0 0 0 0,1 0 0 0 0,0 0-1 0 0,0-1 1 0 0,1 1 0 0 0,-1-1 0 0 0,0 0-1 0 0,0 0 1 0 0,1 0 0 0 0,-1-1 0 0 0,8 1-1 0 0,-5-1-2 0 0,1 0-1 0 0,-1-1 1 0 0,0 0-1 0 0,1 0 0 0 0,-1 0 1 0 0,0-1-1 0 0,0 0 1 0 0,0-1-1 0 0,0 1 1 0 0,0-1-1 0 0,-1-1 1 0 0,1 1-1 0 0,-1-1 0 0 0,0 0 1 0 0,0-1-1 0 0,0 1 1 0 0,6-7-1 0 0,-3-1 16 0 0,0 0-1 0 0,0 0 0 0 0,-2 0 1 0 0,1-1-1 0 0,-2-1 0 0 0,1 1 1 0 0,-2-1-1 0 0,7-25 0 0 0,-1-7 83 0 0,6-67 0 0 0,-7 38-53 0 0,-5 13 36 0 0,-5 48-52 0 0,1-1 1 0 0,1 1-1 0 0,0 0 0 0 0,1-1 0 0 0,8-23 1 0 0,-10 35-19 0 0,0 2-6 0 0,-1 1 1 0 0,1-1 0 0 0,-1 1-1 0 0,0-1 1 0 0,1 0-1 0 0,-1 1 1 0 0,0-1 0 0 0,0 0-1 0 0,0 0 1 0 0,1 1 0 0 0,-1-1-1 0 0,0 0 1 0 0,0 0 0 0 0,0 1-1 0 0,0-1 1 0 0,0 0 0 0 0,-1-1-1 0 0,1 1 189 0 0,9 17-116 0 0,-6-3-40 0 0,0-1 0 0 0,-1 1 0 0 0,0 0-1 0 0,-2 0 1 0 0,0 15 0 0 0,-4 87 102 0 0,0-73-66 0 0,3 0 0 0 0,1 1 0 0 0,8 62 1 0 0,-7-103-68 0 0,-1 0 0 0 0,1 1 0 0 0,0-1 0 0 0,0 0 0 0 0,-1 1 0 0 0,1-1 1 0 0,1 0-1 0 0,-1 0 0 0 0,0 0 0 0 0,0 0 0 0 0,1 0 0 0 0,0 0 0 0 0,-1 0 0 0 0,1-1 1 0 0,0 1-1 0 0,0-1 0 0 0,-1 1 0 0 0,1-1 0 0 0,0 1 0 0 0,1-1 0 0 0,-1 0 1 0 0,0 0-1 0 0,0 0 0 0 0,0 0 0 0 0,1-1 0 0 0,3 2 0 0 0,5-2-5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50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 10135 0 0,'0'0'778'0'0,"0"1"-485"0"0,-5 93 726 0 0,0 107-921 0 0,-4-106 14 0 0,-1 31 63 0 0,8-98-102 0 0,0-1 0 0 0,-11 48 0 0 0,12-71-52 0 0,1 2 5 0 0,0 4 200 0 0,1-12-210 0 0,-1 0 0 0 0,0 0 0 0 0,1 0 0 0 0,-1 0 0 0 0,1 0 0 0 0,-1 0 0 0 0,3-4 0 0 0,2-10 1 0 0,-2 3-3 0 0,1-1-1 0 0,0 0 0 0 0,1 1 0 0 0,0 0 0 0 0,8-14 1 0 0,-1 5 51 0 0,30-41 1 0 0,-37 57-46 0 0,0-1-1 0 0,1 1 1 0 0,0 0-1 0 0,0 0 1 0 0,0 1 0 0 0,1-1-1 0 0,-1 1 1 0 0,1 1-1 0 0,1 0 1 0 0,-1 0-1 0 0,0 0 1 0 0,1 1 0 0 0,0 0-1 0 0,0 0 1 0 0,0 1-1 0 0,0 0 1 0 0,0 0 0 0 0,1 1-1 0 0,-1 0 1 0 0,0 1-1 0 0,1-1 1 0 0,14 3 0 0 0,-19-2-8 0 0,-1 1 0 0 0,0 0 0 0 0,1-1 0 0 0,-1 1-1 0 0,0 1 1 0 0,0-1 0 0 0,1 0 0 0 0,-1 1 0 0 0,0 0 0 0 0,0-1 0 0 0,0 1 0 0 0,-1 0 0 0 0,1 1 0 0 0,0-1 0 0 0,-1 0 0 0 0,3 4 0 0 0,-2-2 2 0 0,0 0 0 0 0,-1 0 0 0 0,0 0 0 0 0,1 1-1 0 0,-2-1 1 0 0,1 1 0 0 0,0-1 0 0 0,-1 1 0 0 0,0 0 0 0 0,1 7 0 0 0,-1-3 3 0 0,-1 0-1 0 0,0-1 1 0 0,0 1 0 0 0,-1 0 0 0 0,0 0 0 0 0,-1-1 0 0 0,1 1 0 0 0,-2-1 0 0 0,1 1 0 0 0,-1-1 0 0 0,-1 0 0 0 0,-5 10 0 0 0,3-10 6 0 0,0 0 0 0 0,0 0 0 0 0,-1-1 0 0 0,0 1 0 0 0,-1-2 0 0 0,0 1 0 0 0,0-1 0 0 0,-13 7 0 0 0,4-3 100 0 0,0-1 0 0 0,-1-1-1 0 0,-26 9 1 0 0,37-15-103 0 0,-1 1-1 0 0,0-2 1 0 0,1 1 0 0 0,-1-1-1 0 0,0 0 1 0 0,0 0-1 0 0,1-1 1 0 0,-1 0 0 0 0,-14-3-1 0 0,21 3-87 0 0,0-1 62 0 0,0 0 1 0 0,1 0-1 0 0,-1 0 0 0 0,1-1 0 0 0,0 1 0 0 0,-1 0 1 0 0,1 0-1 0 0,0 0 0 0 0,0-1 0 0 0,-1 0 0 0 0,10-17 60 0 0,-2 4-44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50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37 9671 0 0,'0'0'1110'0'0,"1"1"-1054"0"0,8-1 16 0 0,0 0 0 0 0,0 0 0 0 0,0-1 0 0 0,0 0 0 0 0,0 0 0 0 0,0-1 0 0 0,-1 0 0 0 0,1-1 1 0 0,11-5-1 0 0,-10 4-25 0 0,0 1 1 0 0,0 0 0 0 0,0 0 0 0 0,1 1 0 0 0,-1 0 0 0 0,20 0 0 0 0,-20 3 2 0 0,0 1 0 0 0,0 0 1 0 0,17 6-1 0 0,6 1 199 0 0,-32-9-169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8.7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 7831 0 0,'0'0'603'0'0,"2"-1"-396"0"0,0 0-148 0 0,0 0 0 0 0,0-1 1 0 0,1 2-1 0 0,-1-1 1 0 0,1 0-1 0 0,-1 0 0 0 0,0 1 1 0 0,1-1-1 0 0,-1 1 0 0 0,1 0 1 0 0,-1 0-1 0 0,1 0 1 0 0,0 0-1 0 0,2 1 0 0 0,-2-1-17 0 0,-1 1 0 0 0,1 0 0 0 0,-1 1 0 0 0,0-1 0 0 0,1 0 0 0 0,-1 1-1 0 0,0-1 1 0 0,0 1 0 0 0,0 0 0 0 0,0-1 0 0 0,0 1 0 0 0,-1 0 0 0 0,1 0-1 0 0,2 4 1 0 0,-1-1 17 0 0,1 1 0 0 0,-1 0 0 0 0,0-1-1 0 0,-1 2 1 0 0,0-1 0 0 0,1 0-1 0 0,1 11 1 0 0,4 47 286 0 0,-6-47-280 0 0,0 8 39 0 0,-2 0 1 0 0,0 0-1 0 0,-1 0 0 0 0,-1 0 0 0 0,-2-1 0 0 0,0 1 0 0 0,-2-1 0 0 0,-1 0 1 0 0,-16 39-1 0 0,18-51 22 0 0,-17 35 228 0 0,19-42-296 0 0,0-1 0 0 0,0 1 0 0 0,0-1-1 0 0,0 0 1 0 0,-1 0 0 0 0,1 0 0 0 0,-6 4-1 0 0,8-7 135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50.9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1 8287 0 0,'0'0'639'0'0,"-1"0"-415"0"0,-1 0-185 0 0,2 0 25 0 0,-1 0-38 0 0,0 1 0 0 0,0 0 0 0 0,1-1 0 0 0,-1 1 0 0 0,0 0 0 0 0,1 0 0 0 0,-1-1 0 0 0,1 1 1 0 0,-1 0-1 0 0,1 0 0 0 0,-1 0 0 0 0,1 0 0 0 0,-1 0 0 0 0,1 0 0 0 0,0 0 0 0 0,0 0 0 0 0,-1 0 0 0 0,1 1 0 0 0,-1 2 49 0 0,0 1-21 0 0,0 0-1 0 0,0 0 1 0 0,1 0-1 0 0,-1 1 1 0 0,1-1-1 0 0,1 0 1 0 0,-1 1-1 0 0,2 5 1 0 0,0 17 104 0 0,-7 67 138 0 0,0-50-169 0 0,2-30-31 0 0,2 0 1 0 0,-1 0-1 0 0,2 0 0 0 0,2 23 0 0 0,-2-36-32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51.3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267 367 10591 0 0,'0'0'1288'0'0,"-9"-5"-816"0"0,-25-7-270 0 0,26 10-134 0 0,0-1-1 0 0,1 0 1 0 0,-12-6-1 0 0,15 7-46 0 0,1 1 1 0 0,-1-1-1 0 0,0 0 0 0 0,1 1 0 0 0,-1 0 0 0 0,0 0 1 0 0,0 0-1 0 0,0 0 0 0 0,0 1 0 0 0,1-1 0 0 0,-1 1 1 0 0,0 0-1 0 0,0 0 0 0 0,0 1 0 0 0,0-1 0 0 0,0 1 0 0 0,0 0 1 0 0,0 0-1 0 0,0 0 0 0 0,-3 2 0 0 0,2-1 2 0 0,0 1-1 0 0,0 0 1 0 0,0 0-1 0 0,0 0 1 0 0,1 1-1 0 0,0 0 1 0 0,-1 0-1 0 0,1 0 1 0 0,1 0-1 0 0,-1 0 1 0 0,1 1-1 0 0,-1 0 1 0 0,-3 7-1 0 0,1 2 32 0 0,0 1-1 0 0,1-1 0 0 0,0 1 1 0 0,2 0-1 0 0,-1 0 0 0 0,2 1 1 0 0,0-1-1 0 0,1 1 0 0 0,1 24 1 0 0,0-37-43 0 0,0 0-1 0 0,0 0 1 0 0,0-1 0 0 0,1 1 0 0 0,-1 0 0 0 0,1 0 0 0 0,0 0 0 0 0,0 0 0 0 0,0-1 0 0 0,0 1-1 0 0,1 0 1 0 0,-1-1 0 0 0,1 1 0 0 0,-1-1 0 0 0,1 0 0 0 0,0 1 0 0 0,0-1 0 0 0,0 0 0 0 0,0 0-1 0 0,0 0 1 0 0,1 0 0 0 0,-1-1 0 0 0,0 1 0 0 0,1-1 0 0 0,0 1 0 0 0,-1-1 0 0 0,5 2 0 0 0,-2-2-7 0 0,-1 1 0 0 0,1-1 0 0 0,0 0 1 0 0,0-1-1 0 0,0 1 0 0 0,0-1 0 0 0,-1 0 1 0 0,1 0-1 0 0,0 0 0 0 0,0-1 1 0 0,0 0-1 0 0,0 0 0 0 0,0 0 0 0 0,-1 0 1 0 0,8-4-1 0 0,-6 3 10 0 0,1-1 0 0 0,-1 0 1 0 0,0-1-1 0 0,0 1 0 0 0,-1-1 0 0 0,1 0 0 0 0,-1 0 1 0 0,0-1-1 0 0,0 0 0 0 0,0 0 0 0 0,4-5 1 0 0,1-6 25 0 0,0-1 0 0 0,-1 0 1 0 0,0 0-1 0 0,-2-1 0 0 0,0 1 1 0 0,-1-2-1 0 0,7-36 0 0 0,-11 45-26 0 0,14-91 122 0 0,-10 53-92 0 0,0-15 40 0 0,-3 20-20 0 0,-1 30-26 0 0,-1 0-1 0 0,-1-1 0 0 0,0 1 0 0 0,0 0 1 0 0,-2-1-1 0 0,1 1 0 0 0,-8-24 0 0 0,9 36 91 0 0,-2 19 48 0 0,2 4-41 0 0,3 37-1 0 0,0-9-69 0 0,-3 50 68 0 0,-2-56-61 0 0,3 0 0 0 0,1 0 0 0 0,9 46 0 0 0,-10-86-60 0 0,-1 0-1 0 0,1 0 1 0 0,1 1 0 0 0,-1-1-1 0 0,0 0 1 0 0,1 0 0 0 0,0 0 0 0 0,0-1-1 0 0,0 1 1 0 0,0 0 0 0 0,1-1-1 0 0,0 1 1 0 0,-1-1 0 0 0,1 0-1 0 0,0 0 1 0 0,1 0 0 0 0,5 4 0 0 0,3 0-2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51.7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1 9671 0 0,'0'0'748'0'0,"-1"0"-492"0"0,-2 1-217 0 0,0 0 1 0 0,1 0-1 0 0,-1 1 0 0 0,1-1 0 0 0,-1 1 0 0 0,1-1 0 0 0,0 1 0 0 0,0 0 1 0 0,-1 0-1 0 0,1 0 0 0 0,0 0 0 0 0,1 0 0 0 0,-5 5 384 0 0,12-2-239 0 0,-1-2-145 0 0,0 0 1 0 0,1 0-1 0 0,-1 0 0 0 0,1-1 0 0 0,0 0 0 0 0,0 0 0 0 0,0 0 0 0 0,0-1 0 0 0,0 0 1 0 0,0 0-1 0 0,0-1 0 0 0,10 0 0 0 0,8-1 168 0 0,43-8-1 0 0,-63 9-181 0 0,6-1 34 0 0,0 2-49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52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 9671 0 0,'0'0'1272'0'0,"0"1"-1211"0"0,-1 0 0 0 0,1 0 0 0 0,0 0 0 0 0,-1 1 0 0 0,1-1 0 0 0,0 0 0 0 0,0 0 0 0 0,0 1 0 0 0,0-1 0 0 0,0 2 0 0 0,3 0-24 0 0,0-1 0 0 0,0 1 0 0 0,1-1 0 0 0,-1 0 0 0 0,0 0 0 0 0,1 0 0 0 0,-1-1-1 0 0,1 1 1 0 0,0-1 0 0 0,-1 0 0 0 0,1 0 0 0 0,0 0 0 0 0,6 0 0 0 0,6 0 33 0 0,0-1-1 0 0,18-2 1 0 0,3 0 67 0 0,21-1 33 0 0,-41 2-106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52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297 480 10591 0 0,'0'0'819'0'0,"-9"-7"-448"0"0,-8-4-121 0 0,2-1 1 0 0,-22-22-1 0 0,20 18-151 0 0,1-1 42 0 0,11 12-96 0 0,0-1 0 0 0,0 1 1 0 0,-1 0-1 0 0,-10-8 0 0 0,14 12-35 0 0,0 1-1 0 0,1-1 1 0 0,-1 0-1 0 0,1 0 1 0 0,-1 1-1 0 0,0-1 1 0 0,1 1-1 0 0,-1-1 1 0 0,0 1-1 0 0,0 0 1 0 0,1 0-1 0 0,-1 0 0 0 0,0 0 1 0 0,0 0-1 0 0,0 0 1 0 0,1 0-1 0 0,-1 1 1 0 0,0-1-1 0 0,0 0 1 0 0,1 1-1 0 0,-1 0 1 0 0,0-1-1 0 0,1 1 1 0 0,-1 0-1 0 0,-1 1 1 0 0,-3 3 14 0 0,0-1 0 0 0,0 1-1 0 0,1 1 1 0 0,0-1 0 0 0,0 1 0 0 0,0 0 0 0 0,1 0 0 0 0,0 0 0 0 0,0 1 0 0 0,-4 9 0 0 0,-1 4 63 0 0,2 1-1 0 0,-8 27 0 0 0,11-29-23 0 0,0-1 0 0 0,-1 24 1 0 0,5-32-29 0 0,-1 0 0 0 0,1 0 0 0 0,1 0 0 0 0,0 0 0 0 0,5 18 0 0 0,-5-25-22 0 0,0 1 0 0 0,1-1 0 0 0,0 0 0 0 0,0 1 0 0 0,0-1-1 0 0,0 0 1 0 0,0 0 0 0 0,1 0 0 0 0,-1 0 0 0 0,1 0 0 0 0,0-1 0 0 0,0 1 0 0 0,0-1-1 0 0,0 0 1 0 0,0 0 0 0 0,0 0 0 0 0,1 0 0 0 0,6 2 0 0 0,-6-2 0 0 0,0-1 0 0 0,0 0 0 0 0,0 0 0 0 0,0 0-1 0 0,0 0 1 0 0,0-1 0 0 0,0 0 0 0 0,0 0 0 0 0,1 0 0 0 0,-1 0 0 0 0,0-1 0 0 0,0 1 0 0 0,0-1 0 0 0,0 0 0 0 0,0 0 0 0 0,0-1 0 0 0,5-1 0 0 0,1-3 17 0 0,1-1-1 0 0,-2 0 1 0 0,1-1 0 0 0,-1 0 0 0 0,0 0 0 0 0,0-1 0 0 0,-1 0 0 0 0,0 0 0 0 0,-1-1 0 0 0,0 0 0 0 0,7-13-1 0 0,-4 2 19 0 0,0 0-1 0 0,-1-1 0 0 0,-1 0 1 0 0,-1 0-1 0 0,4-24 0 0 0,-3 1 97 0 0,5-84 0 0 0,-14-53 126 0 0,10 98 2 0 0,-9 81-201 0 0,0 3-65 0 0,0-1 1 0 0,0 1 0 0 0,0 0 0 0 0,0-1-1 0 0,0 1 1 0 0,0 0 0 0 0,1-1-1 0 0,-1 1 1 0 0,0 0 0 0 0,0-1-1 0 0,0 1 1 0 0,0 0 0 0 0,0-1-1 0 0,1 1 1 0 0,-1 0 0 0 0,0 0-1 0 0,0-1 1 0 0,1 1 0 0 0,-1 0 0 0 0,0 0-1 0 0,0-1 1 0 0,1 1 0 0 0,-1 0-1 0 0,0 0 1 0 0,1 0 0 0 0,-1-1-1 0 0,0 1 1 0 0,1 0 0 0 0,-1 0-1 0 0,0 0 1 0 0,1 0 0 0 0,-1 0-1 0 0,0 0 1 0 0,1 0 0 0 0,-1 0 0 0 0,0 0-1 0 0,1 0 1 0 0,-1 0 0 0 0,1 0-1 0 0,1 1 8 0 0,-1-1 0 0 0,1 1 0 0 0,-1 0-1 0 0,0 0 1 0 0,1 0 0 0 0,-1 0 0 0 0,0 0 0 0 0,0 1 0 0 0,0-1-1 0 0,2 2 1 0 0,-2-2 10 0 0,2 3-9 0 0,0 0 0 0 0,-1-1 1 0 0,1 1-1 0 0,-1 0 0 0 0,0 1 0 0 0,0-1 0 0 0,0 0 0 0 0,-1 0 0 0 0,1 1 0 0 0,0 7 0 0 0,1 4 68 0 0,1 29-1 0 0,1 48 68 0 0,2 56 41 0 0,-8-81-31 0 0,10 95 0 0 0,-6-137-94 0 0,-2-14-25 0 0,1 1 0 0 0,0-1-1 0 0,0 1 1 0 0,8 19 0 0 0,-10-31-38 0 0,0 0 1 0 0,0-1 0 0 0,1 1 0 0 0,-1 0 0 0 0,0-1-1 0 0,1 1 1 0 0,-1-1 0 0 0,1 1 0 0 0,-1 0 0 0 0,1-1-1 0 0,-1 1 1 0 0,1-1 0 0 0,-1 1 0 0 0,1-1 0 0 0,0 0 0 0 0,-1 1-1 0 0,1-1 1 0 0,-1 1 0 0 0,1-1 0 0 0,1 0 0 0 0,4 0 62 0 0,4-8 1 0 0,2-2-54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6.5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11519 0 0,'0'0'887'0'0,"15"4"-415"0"0,0-5-265 0 0,-13 0-179 0 0,0 1 0 0 0,0 0-1 0 0,0 0 1 0 0,0 0 0 0 0,0 0-1 0 0,0 0 1 0 0,0 0-1 0 0,4 1 1 0 0,37 4 227 0 0,-32-4-227 0 0,0 0 1 0 0,0-1-1 0 0,1 0 1 0 0,-1 0-1 0 0,0-1 1 0 0,21-5 0 0 0,-18 1-19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6.9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1 112 11055 0 0,'0'0'852'0'0,"1"0"-548"0"0,5 0-259 0 0,1-1 1 0 0,-2-1-1 0 0,1 1 0 0 0,9-4 0 0 0,8-2 116 0 0,1 2-15 0 0,124-25 336 0 0,-136 29-450 0 0,-1-1 0 0 0,1 0 0 0 0,-1-1 0 0 0,0 0 0 0 0,0-1 0 0 0,-1-1 0 0 0,1 1 0 0 0,18-13 0 0 0,-7 4 48 0 0,-11 7-67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7.3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68 3 11975 0 0,'0'0'1512'0'0,"2"0"-1408"0"0,9-2-15 0 0,-1 2 0 0 0,1-1-1 0 0,-1 1 1 0 0,1 1-1 0 0,0 0 1 0 0,-1 0 0 0 0,0 1-1 0 0,1 0 1 0 0,-1 1-1 0 0,11 5 1 0 0,-13-5-77 0 0,0 1 0 0 0,-1 0 0 0 0,1 0 0 0 0,-1 1 0 0 0,0 0-1 0 0,-1 0 1 0 0,1 1 0 0 0,-1-1 0 0 0,0 2 0 0 0,0-1 0 0 0,-1 1 0 0 0,0-1 0 0 0,6 11 0 0 0,-1 0 55 0 0,-2 0 0 0 0,10 26 0 0 0,-15-36-32 0 0,-1 1 1 0 0,0-1-1 0 0,-1 1 0 0 0,1-1 1 0 0,-2 1-1 0 0,1-1 0 0 0,-1 1 1 0 0,0 0-1 0 0,-1 7 0 0 0,0-11-20 0 0,0 0 0 0 0,-1 0 0 0 0,1-1 0 0 0,-1 1-1 0 0,1-1 1 0 0,-1 1 0 0 0,0-1 0 0 0,-1 0 0 0 0,1 1 0 0 0,0-1-1 0 0,-4 3 1 0 0,-33 29 135 0 0,35-32-131 0 0,-21 16 95 0 0,-54 30 1 0 0,17-13-28 0 0,58-34-78 0 0,-97 60 235 0 0,119-71-184 0 0,-3 0-60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7.8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241 418 9671 0 0,'-37'-14'1456'0'0,"26"11"-1256"0"0,1-1 0 0 0,0 0 0 0 0,0-1 0 0 0,0 0 0 0 0,-16-11 0 0 0,25 15-185 0 0,0 0 0 0 0,0 0 0 0 0,-1 0 0 0 0,1 0-1 0 0,0 1 1 0 0,-1-1 0 0 0,1 0 0 0 0,-1 1 0 0 0,1 0 0 0 0,-1-1-1 0 0,1 1 1 0 0,-1 0 0 0 0,1 0 0 0 0,-1-1 0 0 0,1 1 0 0 0,-1 0-1 0 0,1 1 1 0 0,-1-1 0 0 0,1 0 0 0 0,-1 0 0 0 0,1 1-1 0 0,-1-1 1 0 0,1 1 0 0 0,-1-1 0 0 0,1 1 0 0 0,-1 0 0 0 0,1-1-1 0 0,0 1 1 0 0,-1 0 0 0 0,1 0 0 0 0,-1 1 0 0 0,-3 3 18 0 0,0-1 0 0 0,0 1 0 0 0,1 0 0 0 0,0 0 0 0 0,-7 10 1 0 0,4-3 7 0 0,1 1 1 0 0,0-1 0 0 0,0 1-1 0 0,2 0 1 0 0,-1 1 0 0 0,2-1-1 0 0,0 1 1 0 0,0-1 0 0 0,1 1-1 0 0,1 0 1 0 0,1 14 0 0 0,0-20-20 0 0,1-1 0 0 0,0 1 1 0 0,0-1-1 0 0,1 0 0 0 0,-1 1 1 0 0,2-1-1 0 0,5 13 0 0 0,-6-17-11 0 0,-1 0 1 0 0,1 0-1 0 0,0-1 0 0 0,0 1 0 0 0,0 0 0 0 0,0-1 0 0 0,0 1 0 0 0,1-1 0 0 0,-1 0 0 0 0,1 0 0 0 0,-1 0 0 0 0,1 0 0 0 0,0 0 0 0 0,0-1 0 0 0,0 1 0 0 0,0-1 0 0 0,0 0 0 0 0,0 0 0 0 0,0 0 0 0 0,4 1 0 0 0,-2-1 4 0 0,0-1 1 0 0,0 0-1 0 0,0 0 0 0 0,0 0 0 0 0,0 0 0 0 0,0-1 1 0 0,0 1-1 0 0,0-1 0 0 0,0-1 0 0 0,0 1 0 0 0,0-1 1 0 0,0 0-1 0 0,7-4 0 0 0,-6 2 0 0 0,1 0 0 0 0,-2-1 1 0 0,1 1-1 0 0,0-1 0 0 0,-1-1 0 0 0,0 1 0 0 0,0-1 0 0 0,8-12 1 0 0,-1-2 35 0 0,0-2 1 0 0,-2 0-1 0 0,0 0 0 0 0,-2-1 1 0 0,0 0-1 0 0,-1 0 1 0 0,6-43-1 0 0,-5-10 171 0 0,-1-86-1 0 0,-5 84-83 0 0,3-7 120 0 0,-5 84 9 0 0,6 22-48 0 0,-1-1-143 0 0,-1 0 1 0 0,0 1-1 0 0,0 34 1 0 0,-7 65 122 0 0,1-11-38 0 0,1-45-75 0 0,3 42 81 0 0,-1-93-130 0 0,1 0 0 0 0,0 0-1 0 0,1 0 1 0 0,1 0-1 0 0,0-1 1 0 0,6 13 0 0 0,-9-22-25 0 0,1 0 0 0 0,0 0 0 0 0,0 0 0 0 0,0 0 0 0 0,0 0 0 0 0,0-1 0 0 0,1 1 1 0 0,-1-1-1 0 0,1 0 0 0 0,4 4 0 0 0,6 0 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8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23 10591 0 0,'-1'7'354'0'0,"-7"7"342"0"0,3-6 86 0 0,7-8-646 0 0,6 1-85 0 0,0 0 0 0 0,-1 0 0 0 0,1-1 0 0 0,0 0 0 0 0,0-1-1 0 0,0 0 1 0 0,10-2 0 0 0,59-18 203 0 0,-31 7-139 0 0,-30 8-57 0 0,-11 5-32 0 0,0-1 1 0 0,-1 1 0 0 0,1-1 0 0 0,0 1 0 0 0,0 1 0 0 0,0-1-1 0 0,9 1 1 0 0,-13 0-16 0 0,1 0 0 0 0,-1 0 0 0 0,0 0 0 0 0,1 0 0 0 0,-1 1 0 0 0,0-1 0 0 0,0 0 0 0 0,1 1 0 0 0,-1 0 0 0 0,0-1 0 0 0,0 1 0 0 0,0-1 0 0 0,0 1 0 0 0,0 0 0 0 0,2 1 0 0 0,2 4 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9.0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9671 0 0,'0'0'748'0'0,"0"2"-481"0"0,-1-1-236 0 0,0 1 1 0 0,1-1-1 0 0,-1 1 1 0 0,1-1-1 0 0,-1 1 1 0 0,1-1-1 0 0,0 1 1 0 0,-1 0-1 0 0,1-1 0 0 0,0 1 1 0 0,0-1-1 0 0,0 1 1 0 0,0 0-1 0 0,0-1 1 0 0,1 1-1 0 0,-1 0 0 0 0,0-1 1 0 0,1 1-1 0 0,-1-1 1 0 0,1 1-1 0 0,0-1 1 0 0,-1 1-1 0 0,1-1 1 0 0,0 0-1 0 0,0 1 0 0 0,0-1 1 0 0,0 0-1 0 0,0 1 1 0 0,0-1-1 0 0,0 0 1 0 0,0 0-1 0 0,1 0 0 0 0,-1 0 1 0 0,0 0-1 0 0,1 0 1 0 0,-1-1-1 0 0,1 1 1 0 0,-1 0-1 0 0,3 0 1 0 0,4 2 41 0 0,0-1 0 0 0,0 0 0 0 0,1 0 0 0 0,-1-1 1 0 0,13 1-1 0 0,-20-2-67 0 0,14 0 150 0 0,1-1 0 0 0,27-4 0 0 0,-36 4-108 0 0,-5 1 22 0 0,10-2 210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8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0 11055 0 0,'-13'15'852'0'0,"13"-15"-832"0"0,-1 1-1 0 0,1-1 1 0 0,-1 1 0 0 0,1-1-1 0 0,-1 1 1 0 0,1 0-1 0 0,-1-1 1 0 0,1 1-1 0 0,0 0 1 0 0,-1-1-1 0 0,1 1 1 0 0,0 0-1 0 0,0 0 1 0 0,0-1 0 0 0,0 1-1 0 0,-1 0 1 0 0,1 0-1 0 0,0-1 1 0 0,0 1-1 0 0,0 0 1 0 0,0 0-1 0 0,1-1 1 0 0,-1 1-1 0 0,0 0 1 0 0,0 0 0 0 0,0-1-1 0 0,1 1 1 0 0,-1 0-1 0 0,0 0 1 0 0,1-1-1 0 0,-1 1 1 0 0,0 0-1 0 0,1-1 1 0 0,-1 1-1 0 0,1-1 1 0 0,-1 1 0 0 0,1-1-1 0 0,-1 1 1 0 0,1-1-1 0 0,0 1 1 0 0,0 0-1 0 0,1 1 13 0 0,1-1 0 0 0,-1 1 0 0 0,1-1 0 0 0,0 1 0 0 0,0-1 0 0 0,-1 0-1 0 0,5 1 1 0 0,0-1-5 0 0,0 0 0 0 0,0 0 0 0 0,0-1 0 0 0,0 0 0 0 0,0-1 0 0 0,8-1 0 0 0,43-11 89 0 0,-24 4-63 0 0,-8 4-43 0 0,9-3 65 0 0,0 1 1 0 0,37-1 0 0 0,-53 8-23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49.0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350 156 8287 0 0,'0'0'639'0'0,"-1"-9"-336"0"0,-1 2-233 0 0,0-1 1 0 0,0 1-1 0 0,0 0 0 0 0,-1 0 1 0 0,0 0-1 0 0,0 0 1 0 0,-1 0-1 0 0,0 0 1 0 0,0 1-1 0 0,-1 0 0 0 0,1 0 1 0 0,-1 0-1 0 0,-1 0 1 0 0,1 1-1 0 0,-1 0 1 0 0,0 0-1 0 0,0 0 1 0 0,-1 1-1 0 0,1 0 0 0 0,-1 0 1 0 0,0 1-1 0 0,0 0 1 0 0,0 0-1 0 0,0 0 1 0 0,-1 1-1 0 0,1 0 0 0 0,-1 1 1 0 0,-10-1-1 0 0,11 1-25 0 0,-1 1 0 0 0,1 0 0 0 0,-1 0 0 0 0,1 1 0 0 0,-9 2 0 0 0,12-2-22 0 0,1 0 0 0 0,-1 1 0 0 0,0 0 0 0 0,1-1 0 0 0,-1 1-1 0 0,1 0 1 0 0,0 1 0 0 0,0-1 0 0 0,0 0 0 0 0,0 1-1 0 0,-4 5 1 0 0,-4 4 24 0 0,2 1 1 0 0,-1 0-1 0 0,2 1 0 0 0,0 0 0 0 0,1 1 0 0 0,0-1 0 0 0,1 1 1 0 0,0 1-1 0 0,2-1 0 0 0,-1 1 0 0 0,2 0 0 0 0,0-1 0 0 0,1 2 1 0 0,1-1-1 0 0,1 0 0 0 0,0 0 0 0 0,0 0 0 0 0,6 24 0 0 0,-5-33-22 0 0,0 0 0 0 0,1 0 0 0 0,0 0 0 0 0,1 0-1 0 0,-1 0 1 0 0,1-1 0 0 0,1 1 0 0 0,-1-1 0 0 0,1 0 0 0 0,9 11-1 0 0,-10-14-5 0 0,0 0-1 0 0,0 0 0 0 0,1 0 1 0 0,-1-1-1 0 0,1 1 0 0 0,-1-1 1 0 0,1 0-1 0 0,0 0 0 0 0,0 0 1 0 0,0 0-1 0 0,0-1 1 0 0,0 0-1 0 0,1 0 0 0 0,-1 0 1 0 0,0 0-1 0 0,0-1 0 0 0,1 1 1 0 0,-1-1-1 0 0,8-1 0 0 0,-6 0 3 0 0,1-1 0 0 0,0 1 0 0 0,-1-2 0 0 0,1 1-1 0 0,-1-1 1 0 0,0 0 0 0 0,0 0 0 0 0,0-1 0 0 0,0 1 0 0 0,-1-1-1 0 0,1-1 1 0 0,-1 1 0 0 0,9-11 0 0 0,-2 2 36 0 0,-1-1 0 0 0,0 0-1 0 0,-1-1 1 0 0,10-18 0 0 0,-6 4 47 0 0,-2 1 0 0 0,12-44 0 0 0,-16 47-48 0 0,-2-11 71 0 0,-3 14-24 0 0,-1-15 83 0 0,-2 35-161 0 0,0 0-1 0 0,0 0 1 0 0,0 0-1 0 0,0-1 1 0 0,0 1-1 0 0,-1 0 1 0 0,1 0-1 0 0,-1 0 1 0 0,0 0-1 0 0,1 0 1 0 0,-1 0-1 0 0,0 0 1 0 0,0 0-1 0 0,0 1 1 0 0,-2-4-1 0 0,3 5 88 0 0,0 1-18 0 0,6 39 101 0 0,-1 0 1 0 0,-2 71-1 0 0,-2-53-61 0 0,-7 43 55 0 0,4-76-128 0 0,0-1 78 0 0,2 0 0 0 0,2 33-1 0 0,-2-56-129 0 0,0 0 1 0 0,0-1-1 0 0,0 1 0 0 0,0 0 0 0 0,0 0 0 0 0,1 0 0 0 0,-1 0 1 0 0,0-1-1 0 0,0 1 0 0 0,1 0 0 0 0,-1 0 0 0 0,0 0 1 0 0,1-1-1 0 0,-1 1 0 0 0,1 0 0 0 0,-1-1 0 0 0,1 1 0 0 0,-1 0 1 0 0,1-1-1 0 0,-1 1 0 0 0,1-1 0 0 0,0 1 0 0 0,-1-1 0 0 0,2 2 1 0 0,6 0 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59.5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1 107 11519 0 0,'10'-55'887'0'0,"-9"54"-879"0"0,-1 1-1 0 0,0-1 1 0 0,0 0 0 0 0,1 1-1 0 0,-1-1 1 0 0,0 1-1 0 0,1-1 1 0 0,-1 1 0 0 0,1-1-1 0 0,-1 1 1 0 0,0-1 0 0 0,1 1-1 0 0,-1-1 1 0 0,1 1 0 0 0,0-1-1 0 0,-1 1 1 0 0,1 0 0 0 0,-1-1-1 0 0,1 1 1 0 0,-1 0-1 0 0,1 0 1 0 0,0-1 0 0 0,-1 1-1 0 0,1 0 1 0 0,0 0 0 0 0,-1 0-1 0 0,1 0 1 0 0,0 0 0 0 0,-1 0-1 0 0,1 0 1 0 0,0 0 0 0 0,-1 0-1 0 0,1 0 1 0 0,0 0-1 0 0,-1 0 1 0 0,1 1 0 0 0,-1-1-1 0 0,1 0 1 0 0,0 0 0 0 0,-1 1-1 0 0,1-1 1 0 0,0 1 0 0 0,3 0 23 0 0,7 0 68 0 0,0-1-1 0 0,0 0 1 0 0,1-1-1 0 0,-1 0 1 0 0,0-1 0 0 0,0 0-1 0 0,-1-1 1 0 0,17-6-1 0 0,-12 4 27 0 0,1 1-1 0 0,-1 0 1 0 0,18-1-1 0 0,39-3 79 0 0,-64 7-190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29:59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37 11519 0 0,'0'0'887'0'0,"2"0"-572"0"0,11 3-266 0 0,-5-2 20 0 0,-1 0-1 0 0,1 0 0 0 0,-1 0 0 0 0,1-1 0 0 0,-1 0 0 0 0,10-2 0 0 0,22 0 379 0 0,-8 1-138 0 0,28-4-268 0 0,46-6 266 0 0,-101 10-281 0 0,1 0 0 0 0,-1 0 1 0 0,0 0-1 0 0,1 0 0 0 0,-1 0 0 0 0,0-1 0 0 0,0 0 0 0 0,8-4 0 0 0,-6 0 43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0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11519 0 0,'0'0'1856'0'0,"3"1"-1728"0"0,0 0-99 0 0,10 2 62 0 0,-1 2 0 0 0,0-1 0 0 0,0 2 0 0 0,0-1 1 0 0,0 2-1 0 0,-1-1 0 0 0,11 10 0 0 0,39 32 128 0 0,-35-28-85 0 0,-1 0 0 0 0,-1 1-1 0 0,39 45 1 0 0,-61-63-114 0 0,1 1 0 0 0,-1 0 0 0 0,0-1 0 0 0,0 1 0 0 0,0 0-1 0 0,0 0 1 0 0,-1 0 0 0 0,1 0 0 0 0,-1 1 0 0 0,0-1 0 0 0,0 0-1 0 0,-1 0 1 0 0,1 1 0 0 0,-1-1 0 0 0,0 0 0 0 0,0 1 0 0 0,-1-1 0 0 0,1 0-1 0 0,-1 1 1 0 0,-2 6 0 0 0,0-3 6 0 0,0-1 0 0 0,0 0-1 0 0,-1-1 1 0 0,0 1 0 0 0,0-1-1 0 0,0 1 1 0 0,-1-1 0 0 0,0 0-1 0 0,0-1 1 0 0,-1 1 0 0 0,-6 4 0 0 0,-21 18 46 0 0,7-5 85 0 0,-33 21 0 0 0,9-5-83 0 0,42-32-65 0 0,1-3 34 0 0,2-3-33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0.6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13 11055 0 0,'-12'4'1155'0'0,"11"-3"-998"0"0,17 0 187 0 0,-4 0-243 0 0,0 0 0 0 0,0-1-1 0 0,0-1 1 0 0,16-2 0 0 0,22-1 123 0 0,-21 3-98 0 0,0-1-1 0 0,32-6 0 0 0,-48 6-45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1.0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12 193 9215 0 0,'-7'13'976'0'0,"6"-13"-970"0"0,1 1-1 0 0,0-1 1 0 0,-1 1-1 0 0,1-1 1 0 0,0 0-1 0 0,-1 1 1 0 0,1-1-1 0 0,0 1 1 0 0,0-1-1 0 0,0 1 1 0 0,-1 0-1 0 0,1-1 1 0 0,0 1-1 0 0,0-1 1 0 0,0 1-1 0 0,0-1 1 0 0,0 1-1 0 0,0-1 1 0 0,0 1-1 0 0,0 0 1 0 0,0-1-1 0 0,0 1 1 0 0,0-1-1 0 0,1 1 1 0 0,-1-1-1 0 0,0 1 1 0 0,0 0-1 0 0,1 0 21 0 0,0 0 0 0 0,0 0-1 0 0,0-1 1 0 0,0 1 0 0 0,0 0-1 0 0,0-1 1 0 0,0 1 0 0 0,0 0-1 0 0,0-1 1 0 0,0 1 0 0 0,0-1-1 0 0,0 0 1 0 0,1 1 0 0 0,7 1 216 0 0,0-1-1 0 0,18 2 1 0 0,-18-3-169 0 0,60 3 427 0 0,109-10 0 0 0,-127 5-285 0 0,-30 1-55 0 0,1 0 1 0 0,0-1-1 0 0,23-5 0 0 0,-36 3-133 0 0,-9 4-26 0 0,1 0 0 0 0,-1 0 0 0 0,0 0 0 0 0,1 0 1 0 0,-1 0-1 0 0,0-1 0 0 0,0 1 0 0 0,1 0 0 0 0,-1 0 0 0 0,0-1 0 0 0,0 1 0 0 0,0 0 0 0 0,1 0 1 0 0,-1-1-1 0 0,0 1 0 0 0,0 0 0 0 0,0 0 0 0 0,0-1 0 0 0,1 1 0 0 0,-1 0 0 0 0,0-1 0 0 0,0 1 1 0 0,0-1-1 0 0,-3-11-71 0 0</inkml:trace>
  <inkml:trace contextRef="#ctx0" brushRef="#br0" timeOffset="1">305 5 12439 0 0,'0'0'958'0'0,"-7"-4"-154"0"0,6 6-754 0 0,-1 0 1 0 0,1 0 0 0 0,0 0 0 0 0,0 0 0 0 0,0 0-1 0 0,0 0 1 0 0,0 0 0 0 0,0 1 0 0 0,0-1 0 0 0,0 5-1 0 0,0-3-18 0 0,-61 195 286 0 0,51-166-259 0 0,0-1 13 0 0,0-1 0 0 0,-17 30-1 0 0,10-24 16 0 0,6-14 35 0 0,-21 33 0 0 0,26-45-68 0 0,-16 18 21 0 0,17-22-63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1.3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 7831 0 0,'0'0'1128'0'0,"1"1"-1014"0"0,1 3-27 0 0,0 0 0 0 0,-1 0 0 0 0,1 0 0 0 0,-1 0 1 0 0,0 0-1 0 0,0 1 0 0 0,-1-1 0 0 0,1 0 0 0 0,-1 0 0 0 0,0 9 1 0 0,-1 0 19 0 0,0 1 0 0 0,-5 17 0 0 0,2-7 141 0 0,-5 46 0 0 0,9-61-196 0 0,0 0-1 0 0,0 1 0 0 0,1-1 1 0 0,0 0-1 0 0,0 0 0 0 0,1 0 1 0 0,0 0-1 0 0,5 11 0 0 0,-6-18-30 0 0,0 1-1 0 0,1-1 0 0 0,-1 0 0 0 0,1 1 0 0 0,-1-1 1 0 0,1 0-1 0 0,-1 0 0 0 0,1 0 0 0 0,0 0 0 0 0,0-1 1 0 0,0 1-1 0 0,0 0 0 0 0,1-1 0 0 0,-1 1 1 0 0,0-1-1 0 0,0 0 0 0 0,1 0 0 0 0,-1 0 0 0 0,1 0 1 0 0,-1 0-1 0 0,1 0 0 0 0,0-1 0 0 0,4 1 0 0 0,-3-1 13 0 0,1 0 0 0 0,0 0 0 0 0,0-1-1 0 0,-1 1 1 0 0,1-1 0 0 0,0 0 0 0 0,-1-1-1 0 0,1 1 1 0 0,-1-1 0 0 0,0 0 0 0 0,1 0-1 0 0,4-3 1 0 0,6-4 53 0 0,95-63 501 0 0,-100 65-514 0 0,-3 3-10 0 0,-1 0 0 0 0,0-1-1 0 0,-1 0 1 0 0,1 1 0 0 0,-1-2 0 0 0,0 1-1 0 0,0-1 1 0 0,7-10 0 0 0,-8 8-53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1.7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1192 10591 0 0,'2'23'1936'0'0,"6"-26"-1640"0"0,1-6-200 0 0,-2-2-8 0 0,-1 3 0 0 0</inkml:trace>
  <inkml:trace contextRef="#ctx0" brushRef="#br0" timeOffset="1">1983 10 11055 0 0,'0'0'1176'0'0,"1"-6"-1104"0"0,-2 2 384 0 0,2 12-456 0 0,1 2 80 0 0,-2-2-80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2.1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11055 0 0,'-6'10'984'0'0,"3"-4"-792"0"0,3 2-192 0 0,-3 0 0 0 0,-1 1 64 0 0,1 1-64 0 0,5-2 0 0 0,-2-2 256 0 0,8-1-160 0 0,3-3 0 0 0,-1-4 0 0 0,-1 0 8 0 0,5 1 0 0 0,-1-4 0 0 0,1-4-104 0 0</inkml:trace>
  <inkml:trace contextRef="#ctx0" brushRef="#br0" timeOffset="1">468 15 12895 0 0,'0'0'1152'0'0,"0"11"-928"0"0,-3-1-224 0 0,2 1 0 0 0,1 4 0 0 0,-4-4 64 0 0,1-2-64 0 0,2-1 0 0 0,2 0 448 0 0,-2-3-376 0 0,4-5-8 0 0,10-3 0 0 0,1-2 0 0 0,-1-8-64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19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1 13359 0 0,'0'0'1395'0'0,"-1"1"-1312"0"0,-5 23 80 0 0,2 0 1 0 0,0 0 0 0 0,-1 29 0 0 0,3-25-110 0 0,0-7-12 0 0,1 1 21 0 0,-2 1 0 0 0,-8 35 0 0 0,9-53-50 0 0,1 0 0 0 0,1 0 1 0 0,-1 1-1 0 0,1-1 0 0 0,0 1 1 0 0,0-1-1 0 0,1 10 0 0 0,1-1 47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2.8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429 0 8287 0 0,'0'0'879'0'0,"-5"7"-694"0"0,-25 31 364 0 0,11-16-397 0 0,2 0 0 0 0,1 1 0 0 0,-20 37-1 0 0,-54 167 338 0 0,43-98-338 0 0,19-48 188 0 0,-23 104 0 0 0,-28 275-127 0 0,72-374-90 0 0,3-1-1 0 0,4 0 0 0 0,16 120 0 0 0,-8-159-44 0 0,2 0 0 0 0,1-1 0 0 0,3 0 0 0 0,2-1 0 0 0,2 0 0 0 0,36 64 0 0 0,-11-37 126 0 0,3-2 0 0 0,101 115 0 0 0,-59-86 40 0 0,44 50 186 0 0,-60-56-152 0 0,-57-73-265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4.0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377 154 9671 0 0,'24'-7'748'0'0,"-23"6"-733"0"0,0 1 0 0 0,0-1 0 0 0,0 1 0 0 0,0-1 0 0 0,-1 1 1 0 0,1-1-1 0 0,0 0 0 0 0,0 1 0 0 0,-1-1 0 0 0,1 0 0 0 0,-1 0 0 0 0,1 1 0 0 0,0-1 0 0 0,-1 0 0 0 0,1 0 0 0 0,-1 0 0 0 0,0 0 0 0 0,1 0 0 0 0,-1 0 0 0 0,0 0 0 0 0,1-1 0 0 0,-1 1 16 0 0,1-3 14 0 0,0 1-1 0 0,0-1 1 0 0,0 0 0 0 0,0 0 0 0 0,-1 0 0 0 0,1 1 0 0 0,-1-1 0 0 0,0 0 0 0 0,0 0 0 0 0,-1 0-1 0 0,0-4 1 0 0,0 5-21 0 0,1 0 0 0 0,-1 0 0 0 0,0 1-1 0 0,0-1 1 0 0,-1 0 0 0 0,1 0 0 0 0,0 1 0 0 0,-1-1-1 0 0,0 1 1 0 0,0-1 0 0 0,1 1 0 0 0,-1 0 0 0 0,-5-4-1 0 0,0 0 31 0 0,-1 0-1 0 0,-17-9 1 0 0,21 13-28 0 0,-1 0 0 0 0,1 0 0 0 0,-1 1 0 0 0,0 0 0 0 0,0 0 0 0 0,1 0 0 0 0,-1 1 0 0 0,0-1 0 0 0,-6 1 0 0 0,0 0 37 0 0,0 1 1 0 0,-21 4-1 0 0,19-2-17 0 0,-1 1 0 0 0,1 0 0 0 0,0 1 0 0 0,0 1 0 0 0,0 0 0 0 0,1 1 0 0 0,0 0 0 0 0,-12 9 0 0 0,15-9-24 0 0,1 1 0 0 0,-1 0 0 0 0,1 0 0 0 0,1 0 0 0 0,0 1 0 0 0,0 0 0 0 0,1 1 0 0 0,0-1 0 0 0,0 1 0 0 0,-5 15 0 0 0,3-2 25 0 0,1 1-1 0 0,0 0 0 0 0,2 0 0 0 0,1 0 0 0 0,1 1 1 0 0,1-1-1 0 0,2 1 0 0 0,3 42 0 0 0,-2-60-26 0 0,0 0 0 0 0,1 0 0 0 0,0 0-1 0 0,0 0 1 0 0,0 0 0 0 0,1 0 0 0 0,0-1 0 0 0,1 1-1 0 0,-1-1 1 0 0,1 0 0 0 0,0 0 0 0 0,1 0 0 0 0,-1 0-1 0 0,1-1 1 0 0,1 0 0 0 0,10 9 0 0 0,-11-11-3 0 0,0 0-1 0 0,0 1 1 0 0,0-2 0 0 0,1 1 0 0 0,0-1-1 0 0,-1 0 1 0 0,1 0 0 0 0,0 0-1 0 0,0-1 1 0 0,0 0 0 0 0,0 0 0 0 0,0 0-1 0 0,0-1 1 0 0,0 0 0 0 0,0 0 0 0 0,1-1-1 0 0,-1 1 1 0 0,0-1 0 0 0,0-1 0 0 0,8-2-1 0 0,2-1 27 0 0,0-2 0 0 0,-1 0 0 0 0,0 0 0 0 0,0-2 0 0 0,19-14 0 0 0,-24 15-18 0 0,0-1 1 0 0,-1 1 0 0 0,0-2 0 0 0,0 1 0 0 0,-1-1 0 0 0,-1-1-1 0 0,12-20 1 0 0,-2-4 86 0 0,-3-1 0 0 0,0-1 0 0 0,14-69 0 0 0,-21 70 33 0 0,2-51-1 0 0,-8 79-110 0 0,-1 8-27 0 0,0 0 1 0 0,0 0-1 0 0,0 0 1 0 0,0 0-1 0 0,0 1 1 0 0,0-1-1 0 0,0 0 1 0 0,0 0-1 0 0,0 0 1 0 0,0 0 0 0 0,0 0-1 0 0,0 0 1 0 0,1 0-1 0 0,-1 0 1 0 0,0 0-1 0 0,0 0 1 0 0,0 0-1 0 0,0 0 1 0 0,0 0-1 0 0,0 0 1 0 0,0 0-1 0 0,0 0 1 0 0,0 0-1 0 0,0 0 1 0 0,0 0-1 0 0,0 0 1 0 0,0 0-1 0 0,0 0 1 0 0,1 0-1 0 0,-1 0 1 0 0,0 0-1 0 0,0 0 1 0 0,0 0-1 0 0,0-1 1 0 0,0 1-1 0 0,0 0 1 0 0,0 0-1 0 0,4 14 83 0 0,2 20-38 0 0,9 85 260 0 0,-1 200 0 0 0,-14-310-295 0 0,0-1 0 0 0,0 1 0 0 0,1-1 1 0 0,0 0-1 0 0,0 1 0 0 0,1-1 0 0 0,0 0 1 0 0,1 0-1 0 0,0 0 0 0 0,0 0 0 0 0,0-1 1 0 0,1 1-1 0 0,0-1 0 0 0,1 0 0 0 0,0 0 1 0 0,7 9-1 0 0,6 3-4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5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352 56 10591 0 0,'0'-2'66'0'0,"0"1"-1"0"0,0-1 1 0 0,0 1 0 0 0,0-1-1 0 0,0 0 1 0 0,0 1-1 0 0,-1-1 1 0 0,1 1-1 0 0,-1-1 1 0 0,1 1-1 0 0,-1 0 1 0 0,1-1 0 0 0,-1 1-1 0 0,0-1 1 0 0,0 1-1 0 0,-1-2 1 0 0,0 0-61 0 0,-1 1-1 0 0,0-1 1 0 0,1 1 0 0 0,-1 0 0 0 0,0 0 0 0 0,-5-3-1 0 0,4 3 4 0 0,1 1 0 0 0,0 0 0 0 0,-1-1 0 0 0,1 1 0 0 0,-1 1 0 0 0,1-1 1 0 0,-1 0-1 0 0,1 1 0 0 0,-1 0 0 0 0,0 0 0 0 0,1 0 0 0 0,-1 0 0 0 0,1 0 0 0 0,-1 1 0 0 0,1 0 0 0 0,-1-1 0 0 0,1 1 0 0 0,-1 1 0 0 0,1-1 0 0 0,0 0 0 0 0,-1 1 0 0 0,1 0 0 0 0,0 0 0 0 0,-6 4 0 0 0,-2 3 30 0 0,1 0-1 0 0,-1 1 1 0 0,1 0 0 0 0,1 0-1 0 0,-9 13 1 0 0,-3 5 10 0 0,2 2-1 0 0,1 0 1 0 0,2 1-1 0 0,0 0 1 0 0,2 1 0 0 0,2 1-1 0 0,1 0 1 0 0,1 1-1 0 0,-5 39 1 0 0,12-55-15 0 0,1 0-1 0 0,1 0 1 0 0,1 0 0 0 0,0 0 0 0 0,1 0-1 0 0,7 33 1 0 0,-6-44-20 0 0,0 0 0 0 0,0 0 1 0 0,0-1-1 0 0,1 1 0 0 0,0-1 0 0 0,0 0 1 0 0,1 0-1 0 0,0 0 0 0 0,0 0 0 0 0,0 0 0 0 0,1-1 1 0 0,-1 0-1 0 0,1 0 0 0 0,1 0 0 0 0,-1-1 1 0 0,1 0-1 0 0,-1 0 0 0 0,1 0 0 0 0,0 0 0 0 0,11 3 1 0 0,-4-2 1 0 0,0-1 1 0 0,0-1 0 0 0,1 0 0 0 0,-1-1 0 0 0,1 0 0 0 0,0-1 0 0 0,-1 0-1 0 0,1-2 1 0 0,0 1 0 0 0,0-2 0 0 0,15-2 0 0 0,11-6 26 0 0,-1-1 1 0 0,58-25-1 0 0,-22 5-29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4.8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414 138 10591 0 0,'0'0'1116'0'0,"0"-8"-836"0"0,-2 1-208 0 0,0 0 1 0 0,0 1-1 0 0,-1 0 0 0 0,0-1 0 0 0,0 1 0 0 0,0 0 0 0 0,-1 0 1 0 0,0 1-1 0 0,0-1 0 0 0,-1 1 0 0 0,1 0 0 0 0,-7-6 1 0 0,5 6-54 0 0,1 0 0 0 0,-1 0 1 0 0,0 1-1 0 0,-1 0 1 0 0,1 0-1 0 0,-1 0 1 0 0,0 1-1 0 0,0 0 1 0 0,0 1-1 0 0,0-1 1 0 0,-8-1-1 0 0,10 4-7 0 0,0-1 0 0 0,0 1 0 0 0,0 0 0 0 0,1 1 0 0 0,-1-1 0 0 0,0 1 0 0 0,0 0 0 0 0,1 0 1 0 0,-1 0-1 0 0,0 1 0 0 0,1-1 0 0 0,-1 1 0 0 0,1 0 0 0 0,0 0 0 0 0,-8 6 0 0 0,-1 3 44 0 0,0 0 0 0 0,0 0 0 0 0,-12 16 0 0 0,8-8 7 0 0,6-7-20 0 0,1 1 0 0 0,0 1 0 0 0,1 0 0 0 0,1 0 0 0 0,0 0 0 0 0,1 1 0 0 0,-8 23-1 0 0,5-9 21 0 0,2 1-1 0 0,1 0 0 0 0,-3 32 0 0 0,9-53-39 0 0,1 1 1 0 0,0-1-1 0 0,0 1 0 0 0,1-1 0 0 0,0 0 0 0 0,1 1 0 0 0,0-1 0 0 0,1 0 0 0 0,0 0 1 0 0,0 0-1 0 0,0-1 0 0 0,1 1 0 0 0,9 12 0 0 0,-11-16-8 0 0,1-1 1 0 0,0 0-1 0 0,1 0 0 0 0,-1 0 0 0 0,1-1 1 0 0,-1 1-1 0 0,1-1 0 0 0,0 1 0 0 0,0-1 1 0 0,1-1-1 0 0,-1 1 0 0 0,1-1 1 0 0,-1 1-1 0 0,1-1 0 0 0,0-1 0 0 0,0 1 1 0 0,0-1-1 0 0,0 1 0 0 0,0-1 0 0 0,0-1 1 0 0,0 1-1 0 0,0-1 0 0 0,0 0 0 0 0,0 0 1 0 0,0 0-1 0 0,7-2 0 0 0,0-1 15 0 0,-2-1-1 0 0,1 1 1 0 0,0-2-1 0 0,-1 1 1 0 0,0-2-1 0 0,13-8 1 0 0,54-43 148 0 0,-74 55-168 0 0,21-19 127 0 0,27-30 1 0 0,-48 47-119 0 0,1 1 0 0 0,-2-1 1 0 0,1 0-1 0 0,0 0 1 0 0,-1 0-1 0 0,0 0 1 0 0,0 0-1 0 0,0 0 1 0 0,0-1-1 0 0,-1 1 0 0 0,0-1 1 0 0,1 0-1 0 0,-1-5 1 0 0,0-3 42 0 0,-1 1 0 0 0,-1-1 0 0 0,-3-19 0 0 0,1 11 63 0 0,0-25 0 0 0,3 45-42 0 0,8 17 122 0 0,3 23-37 0 0,-1 1-1 0 0,5 45 1 0 0,-8-43-97 0 0,2 39 79 0 0,-7-54-65 0 0,1 0 0 0 0,8 33 0 0 0,-7-48-58 0 0,1-5 39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5.3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 75 9671 0 0,'0'0'748'0'0,"-2"1"-492"0"0,-20 42-129 0 0,8-14-66 0 0,7-16-9 0 0,2 1 0 0 0,0-1-1 0 0,0 1 1 0 0,2 0 0 0 0,-1 0-1 0 0,2 0 1 0 0,0 1 0 0 0,0-1 0 0 0,2 0-1 0 0,0 1 1 0 0,0-1 0 0 0,4 17-1 0 0,-3-21-22 0 0,1 0-1 0 0,1-1 1 0 0,0 1-1 0 0,0-1 1 0 0,0 0-1 0 0,2 0 1 0 0,-1 0-1 0 0,1-1 1 0 0,0 1-1 0 0,1-1 1 0 0,0 0-1 0 0,13 13 1 0 0,-14-16-7 0 0,0 0 1 0 0,0-1 0 0 0,1 0-1 0 0,-1 0 1 0 0,1 0 0 0 0,0-1-1 0 0,1 0 1 0 0,-1 0 0 0 0,0 0-1 0 0,1-1 1 0 0,-1 0 0 0 0,1 0 0 0 0,0-1-1 0 0,0 0 1 0 0,0 0 0 0 0,0 0-1 0 0,0-1 1 0 0,-1 0 0 0 0,9-1-1 0 0,-4-1 8 0 0,0 0 1 0 0,0-1-1 0 0,0 0 0 0 0,0 0 0 0 0,0-1 0 0 0,-1-1 1 0 0,0 0-1 0 0,1 0 0 0 0,-2-1 0 0 0,1-1 0 0 0,-1 1 0 0 0,0-1 1 0 0,0-1-1 0 0,-1 0 0 0 0,0 0 0 0 0,-1 0 0 0 0,1-1 1 0 0,-2 0-1 0 0,1-1 0 0 0,-1 0 0 0 0,7-16 0 0 0,-4 4 40 0 0,-1-1-1 0 0,-1 0 0 0 0,-2 0 0 0 0,0 0 0 0 0,2-26 1 0 0,-6 39-46 0 0,0 0 0 0 0,-1 1 0 0 0,0-1 0 0 0,-1 0 1 0 0,0 1-1 0 0,-1-1 0 0 0,0 0 0 0 0,0 1 0 0 0,-1-1 1 0 0,0 1-1 0 0,0 0 0 0 0,-1 0 0 0 0,-1 0 1 0 0,1 1-1 0 0,-7-9 0 0 0,7 13-6 0 0,1 0 0 0 0,-1 1-1 0 0,0-1 1 0 0,0 1 0 0 0,0-1 0 0 0,0 1 0 0 0,0 1-1 0 0,-1-1 1 0 0,1 0 0 0 0,-1 1 0 0 0,-9-3 0 0 0,6 3 6 0 0,0 0 0 0 0,0 1 0 0 0,1 0 1 0 0,-1 0-1 0 0,0 1 0 0 0,0 0 1 0 0,-10 1-1 0 0,4 1 4 0 0,1 0 0 0 0,-1 1 0 0 0,1 1 1 0 0,0 0-1 0 0,0 1 0 0 0,1 0 0 0 0,0 1 0 0 0,-22 14 0 0 0,24-13 6 0 0,1 0-1 0 0,0 0 0 0 0,-15 18 1 0 0,2 3-24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6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1 13823 0 0,'0'0'1062'0'0,"3"0"-693"0"0,4 3-345 0 0,1 1-1 0 0,0-1 1 0 0,-1 1 0 0 0,0 1-1 0 0,0-1 1 0 0,0 1 0 0 0,-1 0-1 0 0,0 1 1 0 0,0 0 0 0 0,0 0-1 0 0,0 0 1 0 0,-1 0 0 0 0,0 1-1 0 0,5 9 1 0 0,7 13 70 0 0,-2 1 0 0 0,15 37 0 0 0,-27-59-78 0 0,50 134 159 0 0,-1-2-36 0 0,-20-58-51 0 0,-3 2 1 0 0,-4 1 0 0 0,14 90 0 0 0,-28-106-18 0 0,-3 1 1 0 0,-3 0 0 0 0,-3 0 0 0 0,-11 96 0 0 0,0-93 0 0 0,-3 1-1 0 0,-4-2 1 0 0,-2 0 0 0 0,-4-1-1 0 0,-3-1 1 0 0,-55 108 0 0 0,34-93 24 0 0,-3-3 0 0 0,-93 119 0 0 0,108-161-86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06.9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93 1 12895 0 0,'0'2'998'0'0,"1"-1"-964"0"0,-1 1 0 0 0,1-1 0 0 0,0 0 0 0 0,-1 1 1 0 0,1-1-1 0 0,0 0 0 0 0,0 0 0 0 0,0 1 0 0 0,2 0 1 0 0,-2-1-33 0 0,0 0 0 0 0,0 0 0 0 0,-1 0 0 0 0,1 0 0 0 0,0 1 1 0 0,0-1-1 0 0,-1 0 0 0 0,1 0 0 0 0,0 0 0 0 0,-1 1 0 0 0,1-1 1 0 0,-1 0-1 0 0,0 0 0 0 0,1 1 0 0 0,-1-1 0 0 0,0 2 0 0 0,0 7 16 0 0,0 0-1 0 0,-1 0 1 0 0,-1 0 0 0 0,0-1-1 0 0,0 1 1 0 0,-1-1-1 0 0,0 1 1 0 0,-5 11 0 0 0,-43 73 218 0 0,29-56-199 0 0,9-16 17 0 0,7-15-44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39.7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258 25 10591 0 0,'0'0'819'0'0,"-5"-5"-507"0"0,-15-15-147 0 0,18 21-121 0 0,1 1 1 0 0,0-1-1 0 0,0 0 0 0 0,0 1 0 0 0,0-1 0 0 0,0 1 0 0 0,1-1 1 0 0,-1 1-1 0 0,0-1 0 0 0,1 1 0 0 0,-2 2 0 0 0,-1 3-19 0 0,-25 41 90 0 0,16-29-30 0 0,0 1-1 0 0,2 1 1 0 0,-11 26-1 0 0,-16 72 180 0 0,6 2 0 0 0,-29 210 0 0 0,54-267-92 0 0,6 117 0 0 0,2-150-124 0 0,2-1-1 0 0,0 0 1 0 0,2 0 0 0 0,2-1-1 0 0,0 1 1 0 0,18 37-1 0 0,-17-46 17 0 0,2-1-1 0 0,0 0 1 0 0,1 0-1 0 0,1-1 1 0 0,1-1-1 0 0,1 0 1 0 0,0-1-1 0 0,1-1 1 0 0,20 16-1 0 0,16 11 223 0 0,15 12-312 0 0,-52-45 14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40.4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339 127 7831 0 0,'0'0'603'0'0,"0"-9"-374"0"0,0 1-165 0 0,0 0-1 0 0,0 0 1 0 0,-1 0-1 0 0,0-1 1 0 0,-1 1-1 0 0,0 1 1 0 0,-5-16-1 0 0,5 20-41 0 0,1 1 0 0 0,-1-1 0 0 0,1 1 0 0 0,-1 0 0 0 0,0-1 0 0 0,1 1 0 0 0,-1 0 0 0 0,-1 0 0 0 0,1 0 0 0 0,0 0 0 0 0,0 1 0 0 0,-1-1 0 0 0,1 0 0 0 0,-1 1 0 0 0,1 0 0 0 0,-1 0 0 0 0,1-1 0 0 0,-1 2 0 0 0,0-1 0 0 0,0 0 0 0 0,1 0 0 0 0,-1 1 0 0 0,0 0 0 0 0,0-1 0 0 0,-5 1 0 0 0,-1 1 12 0 0,-1 0 0 0 0,1 0 0 0 0,0 1 1 0 0,0 1-1 0 0,1-1 0 0 0,-1 1 0 0 0,0 0 0 0 0,1 1 0 0 0,0 0 0 0 0,0 1 0 0 0,0 0 0 0 0,0 0 0 0 0,1 0 0 0 0,0 1 0 0 0,-9 8 0 0 0,2 0 53 0 0,1 1-1 0 0,0 1 1 0 0,1 0-1 0 0,0 0 1 0 0,-17 36-1 0 0,24-43-14 0 0,1 1 0 0 0,1-1-1 0 0,0 1 1 0 0,0 0 0 0 0,1 0-1 0 0,0 1 1 0 0,0-1 0 0 0,1 14-1 0 0,1-17-59 0 0,0 0 0 0 0,1 0 0 0 0,-1-1 0 0 0,2 1 0 0 0,-1-1-1 0 0,1 1 1 0 0,0-1 0 0 0,0 1 0 0 0,0-1 0 0 0,1 0 0 0 0,0 0-1 0 0,0 0 1 0 0,9 10 0 0 0,-8-10 12 0 0,1-1 0 0 0,-1-1 0 0 0,1 1 0 0 0,0 0 0 0 0,1-1 0 0 0,-1 0 0 0 0,1-1 0 0 0,11 6 0 0 0,-14-7-12 0 0,1-1 0 0 0,-1 0 0 0 0,1 0 0 0 0,0 0 0 0 0,-1 0 0 0 0,1-1 0 0 0,0 0 0 0 0,0 1 0 0 0,-1-1 0 0 0,1-1 0 0 0,0 1 0 0 0,0 0 0 0 0,-1-1 0 0 0,1 0 0 0 0,0 0 0 0 0,-1 0 0 0 0,6-2 0 0 0,2-3 31 0 0,0 0-1 0 0,0-1 1 0 0,-1 0-1 0 0,0 0 1 0 0,0-1-1 0 0,11-12 1 0 0,48-61 239 0 0,-51 59-211 0 0,-8 9-8 0 0,16-26 0 0 0,-23 34-42 0 0,0-1 0 0 0,0 1 0 0 0,-1-1 0 0 0,0 0 0 0 0,0 0 0 0 0,-1 0-1 0 0,1 0 1 0 0,0-7 0 0 0,1-4 57 0 0,-2 14-59 0 0,0 1 0 0 0,0 0 1 0 0,-1 0-1 0 0,1-1 1 0 0,-1 1-1 0 0,0 0 0 0 0,0-1 1 0 0,0 1-1 0 0,0 0 0 0 0,0-1 1 0 0,0 1-1 0 0,-1 0 1 0 0,1 0-1 0 0,-1-3 0 0 0,-1 5 187 0 0,0 5-140 0 0,0 5-34 0 0,3 11 113 0 0,1-1 0 0 0,5 23 0 0 0,-1-12-25 0 0,0-10-52 0 0,-5-17-52 0 0,0-1 1 0 0,1 1-1 0 0,-2 0 0 0 0,2 8 0 0 0,-1 9 88 0 0,7 36-1 0 0,-6-49-79 0 0,0 1 0 0 0,0-1 0 0 0,1 0-1 0 0,1 0 1 0 0,-1 0 0 0 0,1-1 0 0 0,6 10 0 0 0,2-5 29 0 0,5 0-40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40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150 121 11519 0 0,'-3'2'61'0'0,"1"-1"-1"0"0,-1 1 1 0 0,0 0-1 0 0,1 0 1 0 0,0 0-1 0 0,-1 1 1 0 0,1-1-1 0 0,0 0 0 0 0,0 1 1 0 0,0 0-1 0 0,1-1 1 0 0,-1 1-1 0 0,1 0 1 0 0,-1 0-1 0 0,1 0 1 0 0,0 0-1 0 0,0 0 1 0 0,0 0-1 0 0,0 6 0 0 0,-3 5 117 0 0,3-11-155 0 0,0 0-1 0 0,0 0 1 0 0,1 1 0 0 0,-1-1 0 0 0,1 0 0 0 0,0 0 0 0 0,0 0 0 0 0,0 1 0 0 0,0-1 0 0 0,1 0 0 0 0,-1 0 0 0 0,1 0 0 0 0,0 0-1 0 0,0 0 1 0 0,0 0 0 0 0,3 5 0 0 0,-2-4-4 0 0,1 0 0 0 0,-1 0 0 0 0,1-1 1 0 0,0 1-1 0 0,0-1 0 0 0,1 0 0 0 0,-1 0 0 0 0,1 0 0 0 0,-1 0 0 0 0,9 4 0 0 0,-7-4-2 0 0,0 0-1 0 0,1-1 0 0 0,-1 0 1 0 0,1 0-1 0 0,-1 0 1 0 0,1 0-1 0 0,0-1 0 0 0,0 0 1 0 0,0-1-1 0 0,-1 1 1 0 0,1-1-1 0 0,0 0 0 0 0,0 0 1 0 0,0-1-1 0 0,0 0 0 0 0,0 0 1 0 0,-1 0-1 0 0,9-4 1 0 0,-2-1 17 0 0,-1 0 0 0 0,-1-1 1 0 0,1 0-1 0 0,-1-1 1 0 0,-1 0-1 0 0,1 0 1 0 0,10-14-1 0 0,-14 15-6 0 0,0 0 1 0 0,-1 0-1 0 0,0 0 0 0 0,-1-1 1 0 0,0 0-1 0 0,0 0 1 0 0,0 0-1 0 0,-1 0 0 0 0,0 0 1 0 0,-1-1-1 0 0,2-11 1 0 0,-3 12-4 0 0,-1 1 0 0 0,0-1 1 0 0,-1 0-1 0 0,1 1 1 0 0,-2 0-1 0 0,-2-12 1 0 0,3 15-9 0 0,0 0 0 0 0,0 1 0 0 0,-1-1 0 0 0,1 0-1 0 0,-1 1 1 0 0,0-1 0 0 0,0 1 0 0 0,0-1 0 0 0,-1 1 0 0 0,1 0 0 0 0,-1 0 0 0 0,0 0 0 0 0,-5-4 0 0 0,6 6-7 0 0,-1 0 0 0 0,1 0-1 0 0,0 0 1 0 0,-1 1 0 0 0,1-1 0 0 0,-1 0-1 0 0,0 1 1 0 0,1 0 0 0 0,-1 0 0 0 0,1 0-1 0 0,-1 0 1 0 0,1 0 0 0 0,-1 0-1 0 0,0 1 1 0 0,1-1 0 0 0,-4 2 0 0 0,-5 1 25 0 0,0 1 1 0 0,-12 6-1 0 0,22-10-28 0 0,-69 39 130 0 0,21-12-71 0 0,37-20-57 0 0,-8 2 21 0 0,2 2 0 0 0,-1 0 0 0 0,1 0-1 0 0,1 2 1 0 0,-27 24 0 0 0,27-18-29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0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 10135 0 0,'0'0'1864'0'0,"1"2"-1752"0"0,2 3-66 0 0,0 0-7 0 0,0 0-1 0 0,-1 0 0 0 0,1 1 1 0 0,-1-1-1 0 0,0 1 0 0 0,-1-1 0 0 0,1 1 1 0 0,-1 0-1 0 0,0-1 0 0 0,-1 1 1 0 0,1 0-1 0 0,-2 9 0 0 0,1-8-3 0 0,0 0 0 0 0,0 0 0 0 0,0 0 0 0 0,3 12 0 0 0,1 17 86 0 0,-9 256 759 0 0,5-273-765 0 0,-1 0 0 0 0,-1 1-1 0 0,0-1 1 0 0,-2-1 0 0 0,-7 28-1 0 0,10-45 33 0 0,1 0-137 0 0,-1-1-1 0 0,0 0 1 0 0,1 1 0 0 0,-1-1 0 0 0,0 1-1 0 0,1-1 1 0 0,-1 0 0 0 0,0 0 0 0 0,1 1-1 0 0,-1-1 1 0 0,0 0 0 0 0,0 0 0 0 0,1 0-1 0 0,-1 0 1 0 0,0 0 0 0 0,0 0 0 0 0,1 0-1 0 0,-1 0 1 0 0,0 0 0 0 0,0 0-1 0 0,1 0 1 0 0,-2-1 0 0 0,0-1 1 0 0,1-1 0 0 0,-1 0-1 0 0,1 1 1 0 0,0-1 0 0 0,0 0 0 0 0,0 0 0 0 0,0 0 0 0 0,0 0-1 0 0,1 0 1 0 0,-1 0 0 0 0,1-1 0 0 0,0 1 0 0 0,0 0 0 0 0,0 0-1 0 0,1-4 1 0 0,1-8 40 0 0,7-28 1 0 0,-4 24-13 0 0,0 1 5 0 0,1 1 1 0 0,13-28 0 0 0,-7 18 5 0 0,-11 26-50 0 0,8-21 66 0 0,19-33 0 0 0,-24 50-50 0 0,0-1 0 0 0,0 1 0 0 0,0 0 1 0 0,0 0-1 0 0,1 0 0 0 0,0 0 0 0 0,0 1 1 0 0,0 0-1 0 0,0 0 0 0 0,9-5 0 0 0,-12 9-4 0 0,0 0-1 0 0,0 0 1 0 0,0 0-1 0 0,0 0 1 0 0,0 0-1 0 0,0 0 1 0 0,0 1-1 0 0,0-1 1 0 0,0 1-1 0 0,0-1 1 0 0,0 1-1 0 0,-1 0 1 0 0,1 0-1 0 0,0 0 1 0 0,-1 0-1 0 0,1 0 1 0 0,0 0-1 0 0,-1 0 1 0 0,1 1-1 0 0,1 1 1 0 0,2 3 9 0 0,0 0 1 0 0,-1 1 0 0 0,0-1 0 0 0,0 1 0 0 0,-1-1 0 0 0,5 11-1 0 0,-7-13-7 0 0,0 0-1 0 0,0-1 0 0 0,0 1 0 0 0,0 0 0 0 0,-1 0 1 0 0,0-1-1 0 0,1 1 0 0 0,-1 0 0 0 0,-1 0 0 0 0,1 0 1 0 0,0-1-1 0 0,-1 1 0 0 0,0 0 0 0 0,0 0 0 0 0,-2 5 1 0 0,0-3 35 0 0,0-1 0 0 0,-1 1 0 0 0,1-1 0 0 0,-1 0 1 0 0,0-1-1 0 0,0 1 0 0 0,0-1 0 0 0,-1 1 1 0 0,0-1-1 0 0,0-1 0 0 0,-10 7 0 0 0,-4 0-108 0 0,-1 0 1 0 0,-23 7-1 0 0,-5 2 103 0 0,41-16 16 0 0,6-3 84 0 0,1 2-137 0 0,0-1 0 0 0,1 1 0 0 0,-1-1 0 0 0,1 1-1 0 0,0-1 1 0 0,-1 1 0 0 0,1-1 0 0 0,0 0 0 0 0,0 1 0 0 0,0-1-1 0 0,0 0 1 0 0,0 0 0 0 0,0 0 0 0 0,0 0 0 0 0,0 0 0 0 0,1 0 0 0 0,-1 0-1 0 0,0 0 1 0 0,2 1 0 0 0,28 14 87 0 0,-31-16-90 0 0,6 2 23 0 0,0 0-1 0 0,-1 0 1 0 0,1-1 0 0 0,0 0 0 0 0,11 0 0 0 0,1 1 28 0 0,-14-2-45 0 0,-1 1 1 0 0,0-1-1 0 0,0 1 1 0 0,0 0-1 0 0,0 0 1 0 0,0 0-1 0 0,0 0 0 0 0,0 0 1 0 0,0 1-1 0 0,0-1 1 0 0,3 3-1 0 0,2 2-23 0 0,-6-6-24 0 0,0 1 102 0 0,8 3 24 0 0,2 1-1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41.3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204 14 11055 0 0,'-8'-3'1144'0'0,"-3"1"-1029"0"0,0-1-1 0 0,0 1 0 0 0,-14-1 1 0 0,22 3-101 0 0,-1 0 0 0 0,1 0 0 0 0,-1 0 0 0 0,1 1 0 0 0,-1-1 1 0 0,1 1-1 0 0,-1 0 0 0 0,1 0 0 0 0,-1 0 0 0 0,1 0 0 0 0,0 0 0 0 0,0 1 0 0 0,0 0 1 0 0,-4 2-1 0 0,0 1 3 0 0,1 1 1 0 0,0 0 0 0 0,1 0 0 0 0,0 1 0 0 0,0-1 0 0 0,0 1 0 0 0,0 0-1 0 0,-4 11 1 0 0,4-6 13 0 0,0 1 0 0 0,1-1 0 0 0,0 1 0 0 0,-3 22 0 0 0,4-3 30 0 0,1 0-1 0 0,2 0 1 0 0,5 50-1 0 0,-4-71-44 0 0,0-1 0 0 0,1 1 1 0 0,1-1-1 0 0,0 1 0 0 0,0-1 0 0 0,1 0 0 0 0,0 0 0 0 0,6 9 1 0 0,-7-14-8 0 0,0 0 0 0 0,0 0 0 0 0,1-1 0 0 0,0 1 0 0 0,0-1 0 0 0,0 0 0 0 0,0 0 0 0 0,1-1 0 0 0,-1 1 0 0 0,1-1 0 0 0,0 0 0 0 0,0 0 0 0 0,0-1 0 0 0,0 1 0 0 0,0-1 0 0 0,9 2 0 0 0,-2-2 7 0 0,1 0 0 0 0,0-1 0 0 0,-1 0 0 0 0,1-1 0 0 0,-1-1 0 0 0,1 0 0 0 0,17-4 0 0 0,8-1-6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41.9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337 57 11975 0 0,'0'-3'62'0'0,"-1"1"1"0"0,1-1-1 0 0,-1 0 0 0 0,0 1 0 0 0,1-1 0 0 0,-1 1 1 0 0,-1-1-1 0 0,1 1 0 0 0,0 0 0 0 0,-1-1 0 0 0,1 1 0 0 0,-1 0 1 0 0,1 0-1 0 0,-1 0 0 0 0,0 0 0 0 0,0 0 0 0 0,0 0 1 0 0,0 0-1 0 0,0 1 0 0 0,-1-1 0 0 0,1 1 0 0 0,0 0 0 0 0,-1-1 1 0 0,1 1-1 0 0,-1 0 0 0 0,1 0 0 0 0,-1 1 0 0 0,0-1 0 0 0,1 1 1 0 0,-1-1-1 0 0,0 1 0 0 0,1 0 0 0 0,-1 0 0 0 0,0 0 1 0 0,1 0-1 0 0,-1 0 0 0 0,0 1 0 0 0,1-1 0 0 0,-1 1 0 0 0,-4 1 1 0 0,-15 9 16 0 0,1 0 1 0 0,0 1-1 0 0,-25 19 1 0 0,44-29-73 0 0,-12 8 30 0 0,-1 2 1 0 0,2-1-1 0 0,-1 2 0 0 0,-19 24 1 0 0,26-29-12 0 0,2 0 0 0 0,-1 1 0 0 0,1 0 0 0 0,0-1 1 0 0,1 2-1 0 0,0-1 0 0 0,0 0 0 0 0,1 1 0 0 0,1 0 0 0 0,-3 10 1 0 0,5-17-18 0 0,0 0 0 0 0,-1 0 0 0 0,1 0 1 0 0,0 0-1 0 0,0 0 0 0 0,0-1 0 0 0,1 1 1 0 0,-1 0-1 0 0,1 0 0 0 0,0 0 1 0 0,0-1-1 0 0,-1 1 0 0 0,2 0 0 0 0,-1-1 1 0 0,0 1-1 0 0,1-1 0 0 0,-1 1 0 0 0,1-1 1 0 0,-1 1-1 0 0,1-1 0 0 0,0 0 1 0 0,0 0-1 0 0,0 0 0 0 0,1 0 0 0 0,-1-1 1 0 0,5 4-1 0 0,-2-2 4 0 0,1-1 1 0 0,0 0-1 0 0,-1 0 0 0 0,1 0 1 0 0,0-1-1 0 0,0 0 0 0 0,0 0 1 0 0,0 0-1 0 0,0-1 1 0 0,0 0-1 0 0,-1 0 0 0 0,8-1 1 0 0,-1-1 10 0 0,0 0 0 0 0,0-1 1 0 0,0-1-1 0 0,0 0 0 0 0,0 0 1 0 0,-1-1-1 0 0,0-1 0 0 0,0 0 1 0 0,11-8-1 0 0,-13 8-2 0 0,-1 0 0 0 0,0 0-1 0 0,-1-1 1 0 0,1 0 0 0 0,-1-1-1 0 0,-1 0 1 0 0,1 0 0 0 0,-1 0-1 0 0,-1-1 1 0 0,1 0 0 0 0,4-13 0 0 0,-7 16-8 0 0,-1 0 11 0 0,0 1-1 0 0,0-1 1 0 0,0 0-1 0 0,-1 0 1 0 0,0 1-1 0 0,0-1 0 0 0,0 0 1 0 0,-1-8-1 0 0,0 13 264 0 0,0 2-224 0 0,-2 8-27 0 0,1 0-1 0 0,1-1 0 0 0,0 1 1 0 0,0 0-1 0 0,0-1 0 0 0,1 1 1 0 0,0-1-1 0 0,1 1 1 0 0,0-1-1 0 0,3 10 0 0 0,34 88 183 0 0,-37-101-201 0 0,0-1 1 0 0,0 1-1 0 0,1-1 0 0 0,0 0 1 0 0,0 0-1 0 0,0 0 0 0 0,4 3 1 0 0,-7-6-18 0 0,0-1 0 0 0,0 0 1 0 0,0 0-1 0 0,1 1 0 0 0,-1-1 1 0 0,0 0-1 0 0,0 0 0 0 0,0 1 1 0 0,1-1-1 0 0,-1 0 1 0 0,0 0-1 0 0,0 1 0 0 0,1-1 1 0 0,-1 0-1 0 0,0 0 0 0 0,1 0 1 0 0,-1 0-1 0 0,0 1 0 0 0,1-1 1 0 0,-1 0-1 0 0,0 0 1 0 0,1 0-1 0 0,-1 0 0 0 0,0 0 1 0 0,1 0-1 0 0,-1 0 0 0 0,0 0 1 0 0,1 0-1 0 0,-1 0 0 0 0,0 0 1 0 0,1 0-1 0 0,-1 0 0 0 0,0 0 1 0 0,1-1-1 0 0,-1 1 1 0 0,0 0-1 0 0,1 0 0 0 0,-1 0 1 0 0,0 0-1 0 0,0 0 0 0 0,1-1 1 0 0,-1 1-1 0 0,0 0 0 0 0,0 0 1 0 0,1-1-1 0 0,-1 1 1 0 0,0 0-1 0 0,0 0 0 0 0,1-1 1 0 0,-1 0-1 0 0,0 1 7 0 0,10-8 35 0 0,2-1-33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42.3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158 1 14279 0 0,'0'0'1103'0'0,"2"1"-720"0"0,7 3-371 0 0,-1 1 1 0 0,0 0 0 0 0,0 1 0 0 0,-1 0 0 0 0,1 0-1 0 0,-1 0 1 0 0,0 1 0 0 0,-1 0 0 0 0,10 13 0 0 0,-3 2 74 0 0,-1 0 0 0 0,-1 1 0 0 0,-1 0 1 0 0,-1 0-1 0 0,0 1 0 0 0,-2 0 0 0 0,-1 0 1 0 0,5 47-1 0 0,-4-2 36 0 0,-3 0-1 0 0,-4 72 1 0 0,-3-95-63 0 0,-2-1 0 0 0,-2 1 0 0 0,-3-1 0 0 0,-15 49 0 0 0,11-56-9 0 0,-1 0 0 0 0,-1-1 0 0 0,-2 0 0 0 0,-2-2 0 0 0,-2 0 0 0 0,-31 39 0 0 0,-46 42 131 0 0,63-78-172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2.8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11519 0 0,'0'0'1864'0'0,"5"1"-1800"0"0,61 15 136 0 0,-51-10-200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3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2 11975 0 0,'-2'-2'1064'0'0,"1"2"-784"0"0,9 0-144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3.5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12671 0 0,'0'0'1320'0'0,"1"0"-1256"0"0,1 0-64 0 0,6 7 0 0 0,6-6 0 0 0,5 1 0 0 0,5-2 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3.8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1 11055 0 0,'0'0'1560'0'0,"-1"1"-1442"0"0,-10 16 25 0 0,1 1 0 0 0,1-1 0 0 0,1 2-1 0 0,-13 37 1 0 0,18-48-113 0 0,-37 109 191 0 0,-35 94 131 0 0,17-83-125 0 0,53-115-185 0 0,2-7-8 0 0,1 0 1 0 0,-1 0 0 0 0,1 0 0 0 0,-2 12 0 0 0,4-18-35 0 0,0 0 1 0 0,0 0 0 0 0,0 0-1 0 0,0 0 1 0 0,0 0-1 0 0,0 0 1 0 0,0 0 0 0 0,1 0-1 0 0,-1 0 1 0 0,0 0 0 0 0,0 0-1 0 0,0 0 1 0 0,0 0 0 0 0,0-1-1 0 0,0 1 1 0 0,0 0-1 0 0,0 0 1 0 0,1 0 0 0 0,-1 0-1 0 0,0 0 1 0 0,0 0 0 0 0,0 0-1 0 0,0 0 1 0 0,0 0 0 0 0,0 0-1 0 0,0 0 1 0 0,1 0-1 0 0,-1 0 1 0 0,0 0 0 0 0,0 1-1 0 0,0-1 1 0 0,0 0 0 0 0,0 0-1 0 0,0 0 1 0 0,0 0 0 0 0,0 0-1 0 0,1 0 1 0 0,-1 0-1 0 0,0 0 1 0 0,0 0 0 0 0,0 0-1 0 0,0 0 1 0 0,0 0 0 0 0,0 0-1 0 0,0 1 1 0 0,0-1 0 0 0,0 0-1 0 0,0 0 1 0 0,0 0-1 0 0,0 0 1 0 0,0 0 0 0 0,0 0-1 0 0,0 0 1 0 0,0 0 0 0 0,0 1-1 0 0,0-1 1 0 0,1 0-1 0 0,-1 0 1 0 0,-1 0 0 0 0,1 0-1 0 0,0 0 1 0 0,0 0 0 0 0,0 0-1 0 0,0 1 1 0 0,0-1 0 0 0,0 0-1 0 0,0 0 1 0 0,0 0-1 0 0,0 0 1 0 0,5-4 19 0 0,6-7-10 0 0</inkml:trace>
  <inkml:trace contextRef="#ctx0" brushRef="#br0" timeOffset="1">250 22 11975 0 0,'0'0'1266'0'0,"2"1"-1128"0"0,7 8-50 0 0,-1 0-1 0 0,0 0 0 0 0,-1 1 1 0 0,0 0-1 0 0,0 0 0 0 0,-1 1 1 0 0,8 19-1 0 0,-3-1 8 0 0,-1 0 0 0 0,-2 1 0 0 0,-1 1 0 0 0,-2-1-1 0 0,4 51 1 0 0,3 44 235 0 0,-6-66-100 0 0,-4-18-240 0 0,-3-32-44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4.2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21 12895 0 0,'0'0'1592'0'0,"16"2"-1504"0"0,1-2 0 0 0,2 0-16 0 0,0 0 0 0 0,0 0 0 0 0,4-2 0 0 0,1-1-72 0 0,1 0 80 0 0,2-2-80 0 0,0 0 80 0 0,7 0-80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4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20 12439 0 0,'3'-9'592'0'0,"2"-2"707"0"0,-3 12-924 0 0,1 6-459 0 0,0 11 150 0 0,1 1 0 0 0,-2 0 0 0 0,-1 0 0 0 0,-1 22 0 0 0,-9 76 133 0 0,8-112-187 0 0,-4 89 147 0 0,3-58-78 0 0,-6 19 92 0 0,7-54-121 0 0,1-1-108 0 0,0-3-12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4.9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19 12895 0 0,'4'-2'194'0'0,"0"1"0"0"0,0 0 0 0 0,0 0 0 0 0,0 0 0 0 0,0 1 0 0 0,0-1 0 0 0,5 1 0 0 0,1 0-90 0 0,1-1 0 0 0,14-4 0 0 0,-17 3-77 0 0,0 1-1 0 0,0 0 0 0 0,0 0 0 0 0,0 1 0 0 0,10 0 1 0 0,0 4 70 0 0,-13-1-83 0 0,-2 0 1 0 0,7 7 9 0 0,-8-8-14 0 0,0 1 1 0 0,0 0-1 0 0,-1 0 0 0 0,1 0 0 0 0,-1 0 1 0 0,0 0-1 0 0,0 0 0 0 0,0 0 0 0 0,0 0 0 0 0,0 0 1 0 0,-1 1-1 0 0,0-1 0 0 0,1 0 0 0 0,-1 1 0 0 0,0-1 1 0 0,-1 0-1 0 0,1 0 0 0 0,0 1 0 0 0,-1-1 0 0 0,0 0 1 0 0,0 0-1 0 0,0 0 0 0 0,0 0 0 0 0,-2 4 0 0 0,0-2 13 0 0,0 0 0 0 0,-1 0 0 0 0,1 0 0 0 0,-1-1 0 0 0,0 1-1 0 0,0-1 1 0 0,-1 0 0 0 0,1 0 0 0 0,-1 0 0 0 0,0-1 0 0 0,0 0-1 0 0,-7 4 1 0 0,-22 14-174 0 0,23-13 156 0 0,-1 0-1 0 0,-13 6 1 0 0,23-13 38 0 0,-1 2-22 0 0,2-2 32 0 0,2 0-44 0 0,-1 0-1 0 0,1 0 0 0 0,-1 0 0 0 0,1-1 1 0 0,-1 1-1 0 0,1 0 0 0 0,0 0 1 0 0,-1-1-1 0 0,1 1 0 0 0,0 0 1 0 0,0-1-1 0 0,0 1 0 0 0,0-1 0 0 0,-1 1 1 0 0,1-1-1 0 0,0 1 0 0 0,1-1 1 0 0,18 9 51 0 0,-5-4 45 0 0,1 0 1 0 0,0-1 0 0 0,34 4-1 0 0,-47-7-104 0 0,0-1 0 0 0,0 1 0 0 0,0 0 0 0 0,0 0 0 0 0,0 0 0 0 0,0 0 0 0 0,0 0 0 0 0,-1 1-1 0 0,1-1 1 0 0,0 1 0 0 0,-1 0 0 0 0,1 0 0 0 0,-1 0 0 0 0,0 0 0 0 0,0 0 0 0 0,1 1 0 0 0,-1-1 0 0 0,-1 0 0 0 0,1 1-1 0 0,2 3 1 0 0,-2-2 27 0 0,-1 0-1 0 0,1 1 1 0 0,-1-1-1 0 0,1 1 1 0 0,-1-1-1 0 0,-1 1 1 0 0,1 0-1 0 0,-1-1 0 0 0,1 1 1 0 0,-1 0-1 0 0,-1-1 1 0 0,0 9-1 0 0,-1-6-6 0 0,0-1 0 0 0,0 0 0 0 0,0 0-1 0 0,0 0 1 0 0,-1 0 0 0 0,0 0 0 0 0,0-1-1 0 0,-6 7 1 0 0,-35 41-227 0 0,34-42 252 0 0,-4 3-12 0 0,0 0 1 0 0,0-1-1 0 0,-32 21 0 0 0,45-33-30 0 0,0-1 0 0 0,0 0 0 0 0,0 1 0 0 0,0-1 1 0 0,1 0-1 0 0,-1 0 0 0 0,0 0 0 0 0,0 1 0 0 0,0-1 0 0 0,0 0 0 0 0,0 0 0 0 0,0-1 0 0 0,0 1 0 0 0,1 0 0 0 0,-1 0 0 0 0,0 0 0 0 0,0-1 0 0 0,0 1 0 0 0,0 0 0 0 0,1-1 1 0 0,-1 1-1 0 0,0 0 0 0 0,0-1 0 0 0,0 0 0 0 0,-14-13 26 0 0,14 13-26 0 0,0-1 1 0 0,0 0-1 0 0,1 1 0 0 0,-1-1 0 0 0,0 0 1 0 0,1 0-1 0 0,0 0 0 0 0,-1 1 0 0 0,1-1 1 0 0,0 0-1 0 0,0 0 0 0 0,0 0 0 0 0,0 0 1 0 0,0 0-1 0 0,0 1 0 0 0,1-4 0 0 0,2-6-4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0.3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11519 0 0,'0'0'887'0'0,"2"1"-583"0"0,35 8-427 0 0,-25-7 174 0 0,-1 1 0 0 0,0 0 0 0 0,11 5 0 0 0,-14-3 29 0 0,1 4 63 0 0,-9-4-128 0 0,-1-3 3 0 0,1-2-16 0 0,1 3 14 0 0,-1-1 1 0 0,1 0 0 0 0,-1 1 0 0 0,0-1 0 0 0,0 1 0 0 0,0-1-1 0 0,0 1 1 0 0,-1-1 0 0 0,1 0 0 0 0,-1 1 0 0 0,1-1-1 0 0,-1 0 1 0 0,0 1 0 0 0,0-1 0 0 0,0 0 0 0 0,0 0-1 0 0,-3 4 1 0 0,-5 7 46 0 0,7-9-44 0 0,-1 0 0 0 0,1 0-1 0 0,-1 0 1 0 0,0-1 0 0 0,-7 6 0 0 0,-3 2 70 0 0,0 1 1 0 0,1 0-1 0 0,0 1 0 0 0,1 0 0 0 0,0 1 0 0 0,-13 23 0 0 0,23-36 2 0 0,1 1-76 0 0,0-1 0 0 0,0 1 1 0 0,1-1-1 0 0,-1 1 0 0 0,0-1 0 0 0,1 1 0 0 0,-1-1 0 0 0,1 1 1 0 0,0-1-1 0 0,-1 0 0 0 0,1 1 0 0 0,0-1 0 0 0,0 0 1 0 0,0 1-1 0 0,0-1 0 0 0,0 0 0 0 0,0 0 0 0 0,0 0 1 0 0,0 0-1 0 0,1 0 0 0 0,-1 0 0 0 0,0 0 0 0 0,0 0 1 0 0,1-1-1 0 0,-1 1 0 0 0,1 0 0 0 0,-1-1 0 0 0,1 1 1 0 0,-1-1-1 0 0,1 0 0 0 0,-1 1 0 0 0,3-1 0 0 0,5 1 26 0 0,0 0-1 0 0,0-1 1 0 0,0 0 0 0 0,1 0-1 0 0,-1-1 1 0 0,0 0 0 0 0,0-1-1 0 0,16-4 1 0 0,-11 2 8 0 0,0 2 1 0 0,19-3 0 0 0,-16 5-37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5.2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11055 0 0,'0'0'1351'0'0,"8"7"-990"0"0,-6-5-321 0 0,0 0-1 0 0,1 0 0 0 0,0 0 1 0 0,-1-1-1 0 0,1 1 0 0 0,0-1 1 0 0,0 0-1 0 0,0 0 0 0 0,5 1 1 0 0,34 2 250 0 0,-5-3 28 0 0,-26-1-377 0 0,-1 0 44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5.6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11055 0 0,'0'0'852'0'0,"0"1"-560"0"0,0 4-241 0 0,0-3 137 0 0,1-2-173 0 0,-1 1 1 0 0,0-1-1 0 0,1 0 0 0 0,-1 1 1 0 0,0-1-1 0 0,1 0 1 0 0,-1 1-1 0 0,1-1 0 0 0,-1 0 1 0 0,1 1-1 0 0,-1-1 0 0 0,1 0 1 0 0,-1 0-1 0 0,1 0 1 0 0,-1 1-1 0 0,1-1 0 0 0,-1 0 1 0 0,1 0-1 0 0,-1 0 0 0 0,1 0 1 0 0,-1 0-1 0 0,1 0 0 0 0,-1 0 1 0 0,2 0-1 0 0,0 0 10 0 0,9 2 41 0 0,-1 0-1 0 0,1-2 1 0 0,-1 1-1 0 0,0-1 1 0 0,1 0-1 0 0,-1-1 1 0 0,1-1-1 0 0,15-3 1 0 0,-20 4-45 0 0,0 0 1 0 0,1 1-1 0 0,-1 0 1 0 0,0 0-1 0 0,0 0 1 0 0,10 2 0 0 0,-12-1-13 0 0,15 0 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5.9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53 219 11055 0 0,'-6'7'168'0'0,"1"0"0"0"0,0 1 0 0 0,0-1-1 0 0,0 1 1 0 0,1 1 0 0 0,0-1-1 0 0,1 0 1 0 0,-1 1 0 0 0,-2 15 0 0 0,4-15-107 0 0,0 0-1 0 0,1-1 1 0 0,1 1 0 0 0,-1 0 0 0 0,2 12 0 0 0,0-17-39 0 0,0 1 0 0 0,0 0-1 0 0,0-1 1 0 0,0 1 0 0 0,1-1 0 0 0,0 0-1 0 0,0 1 1 0 0,0-1 0 0 0,0 0 0 0 0,1 0 0 0 0,5 7-1 0 0,-4-6-5 0 0,0-1 1 0 0,1 1-1 0 0,8 7 0 0 0,-10-11-9 0 0,-1 1 1 0 0,0-1-1 0 0,1 0 1 0 0,0 0-1 0 0,-1 0 0 0 0,1 0 1 0 0,-1 0-1 0 0,1 0 0 0 0,0-1 1 0 0,0 1-1 0 0,4-1 1 0 0,-3 1 7 0 0,0 0-1 0 0,1 0 1 0 0,-1 0 0 0 0,6 2 0 0 0,-6-1 1 0 0,0-1-1 0 0,0 0 1 0 0,0 0 0 0 0,0 0-1 0 0,0-1 1 0 0,7 1 0 0 0,-4-1 9 0 0,0-1 0 0 0,0 0 0 0 0,0 0 0 0 0,0-1 0 0 0,-1 0 0 0 0,1 0-1 0 0,0-1 1 0 0,-1 1 0 0 0,1-2 0 0 0,-1 1 0 0 0,0-1 0 0 0,0 1 0 0 0,0-2 0 0 0,-1 1 0 0 0,0-1 0 0 0,1 0 0 0 0,3-5 0 0 0,0-1 27 0 0,-1-1 0 0 0,0 1-1 0 0,-1-2 1 0 0,0 1-1 0 0,-1-1 1 0 0,0 0 0 0 0,6-21-1 0 0,-8 21-24 0 0,0-1 0 0 0,0 0 0 0 0,-2 0 0 0 0,1 0 0 0 0,-2 0 0 0 0,0 0-1 0 0,0 0 1 0 0,-2 0 0 0 0,0 0 0 0 0,0 0 0 0 0,-7-27 0 0 0,5 30 5 0 0,0 1 1 0 0,-1 0 0 0 0,-1 1-1 0 0,1-1 1 0 0,-1 1-1 0 0,-1 0 1 0 0,-10-13-1 0 0,14 19-20 0 0,1 1 0 0 0,-1 0 0 0 0,0 0 0 0 0,0 0-1 0 0,-1 0 1 0 0,1 0 0 0 0,0 0 0 0 0,-1 1 0 0 0,1-1 0 0 0,-1 1 0 0 0,1 0 0 0 0,-1-1-1 0 0,0 1 1 0 0,0 1 0 0 0,1-1 0 0 0,-1 0 0 0 0,0 0 0 0 0,0 1 0 0 0,0 0 0 0 0,0 0-1 0 0,0-1 1 0 0,0 2 0 0 0,1-1 0 0 0,-1 0 0 0 0,0 1 0 0 0,0-1 0 0 0,0 1-1 0 0,0 0 1 0 0,1 0 0 0 0,-1 0 0 0 0,-4 2 0 0 0,1 1 10 0 0,-1 0 0 0 0,1 1 1 0 0,1-1-1 0 0,-1 1 0 0 0,1 1 1 0 0,-1-1-1 0 0,2 1 0 0 0,-1 0 0 0 0,1 0 1 0 0,-1 0-1 0 0,2 0 0 0 0,-1 1 0 0 0,-4 12 1 0 0,2-5 11 0 0,2 0-1 0 0,0 1 1 0 0,0-1 0 0 0,2 1 0 0 0,-3 29 0 0 0,6-38-25 0 0,0 0 1 0 0,0 0 0 0 0,0-1 0 0 0,1 1 0 0 0,-1 0-1 0 0,1 0 1 0 0,1-1 0 0 0,-1 1 0 0 0,1-1 0 0 0,4 6-1 0 0,-4-5 4 0 0,11 13 8 0 0,-3-10 32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6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189 1 12895 0 0,'0'0'1376'0'0,"8"5"-920"0"0,1 1-456 0 0,2 0 64 0 0</inkml:trace>
  <inkml:trace contextRef="#ctx0" brushRef="#br0" timeOffset="1">1 272 12439 0 0,'0'0'1480'0'0,"9"6"-1480"0"0,3-1 88 0 0,0-4-88 0 0,1-1 96 0 0,0-1-96 0 0,0-1 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6.7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13359 0 0,'0'0'1424'0'0,"11"3"-1424"0"0,3 0 96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7.0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202 1 10591 0 0,'1'2'153'0'0,"-1"0"0"0"0,0 1-1 0 0,0-1 1 0 0,-1 0-1 0 0,1 1 1 0 0,0-1-1 0 0,-1 0 1 0 0,0 1 0 0 0,1-1-1 0 0,-1 0 1 0 0,0 0-1 0 0,0 0 1 0 0,0 1 0 0 0,-3 2-1 0 0,-3 9-17 0 0,-19 51 163 0 0,-5 18-100 0 0,-7 37 58 0 0,-47 160 472 0 0,84-275-703 0 0,0-1 0 0 0,0 0 0 0 0,0 0 0 0 0,1 1 0 0 0,0-1 0 0 0,0 0 0 0 0,1 8 0 0 0,-1-10 39 0 0,1-2-10 0 0,6 2-44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7.4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0 11055 0 0,'0'0'1250'0'0,"1"2"-1158"0"0,5 4-9 0 0,-1 0 1 0 0,-1 0 0 0 0,1 1 0 0 0,-1 0 0 0 0,0 0 0 0 0,-1 0 0 0 0,1 0-1 0 0,3 13 1 0 0,7 49 234 0 0,8 86-1 0 0,5 31 80 0 0,-24-167-339 0 0,-2-14-38 0 0,0 1 0 0 0,0-1 0 0 0,0 0-1 0 0,0 1 1 0 0,1-1 0 0 0,0 0 0 0 0,0 0 0 0 0,1 0-1 0 0,3 6 1 0 0,-1-4 44 0 0</inkml:trace>
  <inkml:trace contextRef="#ctx0" brushRef="#br0" timeOffset="1">5 414 12439 0 0,'0'0'1328'0'0,"-1"6"-1328"0"0,-2 1 0 0 0,3 1 440 0 0,11 0-328 0 0,2-2 0 0 0,2-1 0 0 0,3-3 0 0 0,1-2-48 0 0,2-5 0 0 0,1-2-64 0 0,4-1 96 0 0,-3 2-96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7.9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177 13 10135 0 0,'0'0'778'0'0,"17"-9"-940"0"0,-17 9 185 0 0,0 0-1 0 0,0 0 0 0 0,0 0 0 0 0,0 0 0 0 0,0 0 1 0 0,0 0-1 0 0,0 0 0 0 0,0 0 0 0 0,0 0 1 0 0,0 0-1 0 0,1 0 0 0 0,-1 0 0 0 0,0 0 1 0 0,0 0-1 0 0,0 0 0 0 0,0-1 0 0 0,0 1 1 0 0,0 0-1 0 0,0 0 0 0 0,0 0 0 0 0,0 0 0 0 0,0 0 1 0 0,0 0-1 0 0,0 0 0 0 0,0 0 0 0 0,0 0 1 0 0,0 0-1 0 0,0-1 0 0 0,0 1 0 0 0,0 0 1 0 0,0 0-1 0 0,0 0 0 0 0,0 0 0 0 0,0 0 0 0 0,0 0 1 0 0,0 0-1 0 0,0 0 0 0 0,0 0 0 0 0,0-1 1 0 0,0 1-1 0 0,0 0 0 0 0,0 0 0 0 0,0 0 1 0 0,0 0-1 0 0,0 0 0 0 0,0 0 0 0 0,0 0 0 0 0,0 0 1 0 0,0 0-1 0 0,0 0 0 0 0,0 0 0 0 0,0 0 1 0 0,0-1-1 0 0,-1 1 0 0 0,1 0 0 0 0,0 0 1 0 0,0 0-1 0 0,-8 1 277 0 0,-10 5-249 0 0,2 3 81 0 0,0 0 0 0 0,-21 8 0 0 0,18-9 51 0 0,-30 19 66 0 0,40-22-227 0 0,6-3-1 0 0,0 0 0 0 0,0 1-1 0 0,1-1 1 0 0,-1 1 0 0 0,0 0 0 0 0,-1 3 0 0 0,4-3 40 0 0,1-1 0 0 0,-1 1 0 0 0,1 0 0 0 0,0 0 0 0 0,0-1 1 0 0,3 5-1 0 0,-4-5-47 0 0,8 18 42 0 0,0 1-1 0 0,-2-1 1 0 0,-1 2-1 0 0,0-1 1 0 0,-2 0 0 0 0,0 1-1 0 0,-2 0 1 0 0,0-1-1 0 0,-1 1 1 0 0,-4 23-1 0 0,0 41 197 0 0,0 8-22 0 0,4-57 34 0 0,9-50-182 0 0,-5 2-81 0 0,-1-2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8.2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5527 0 0,'0'0'763'0'0,"8"0"-62"0"0,70-32 602 0 0,-71 29-1269 0 0,0 0 0 0 0,0 1 0 0 0,0 0 0 0 0,0 1 0 0 0,11-2 0 0 0,3-1 85 0 0,-16 3-62 0 0,0 0 1 0 0,0 1 0 0 0,0-1 0 0 0,0 1-1 0 0,0 0 1 0 0,0 0 0 0 0,0 1 0 0 0,0 0-1 0 0,0-1 1 0 0,0 2 0 0 0,-1-1 0 0 0,8 3-1 0 0,-10-3-9 0 0,0 0 0 0 0,0 0-1 0 0,0 0 1 0 0,0 0-1 0 0,0 0 1 0 0,0 0-1 0 0,-1 1 1 0 0,1-1 0 0 0,0 1-1 0 0,-1-1 1 0 0,0 1-1 0 0,1 0 1 0 0,-1 0-1 0 0,0 0 1 0 0,1-1 0 0 0,-1 1-1 0 0,1 3 1 0 0,-1-1-15 0 0,0-1 0 0 0,-1 0 1 0 0,1 0-1 0 0,-1 0 0 0 0,1 1 1 0 0,-1-1-1 0 0,0 0 0 0 0,0 1 0 0 0,-1-1 1 0 0,1 0-1 0 0,-2 5 0 0 0,1 0 26 0 0,0-1-1 0 0,0 0 0 0 0,1 9 0 0 0,0-8-2 0 0,0-1 0 0 0,-1 0 0 0 0,-1 11-1 0 0,-9 26 283 0 0,-6 57-1 0 0,16-80-144 0 0,1-1 1 0 0,1 1-1 0 0,6 31 0 0 0,-5-35 439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8.5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66 12439 0 0,'0'0'958'0'0,"2"0"-625"0"0,7-1-290 0 0,0 0-1 0 0,0-1 1 0 0,0 0-1 0 0,0-1 1 0 0,0 0-1 0 0,-1 0 1 0 0,0-1-1 0 0,1 0 1 0 0,7-6 0 0 0,-6 5 9 0 0,0-1 1 0 0,0 2-1 0 0,1-1 1 0 0,0 1 0 0 0,17-4-1 0 0,-10 8 2 0 0,-9 0-44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0.7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172 0 11975 0 0,'-10'8'209'0'0,"0"-1"-1"0"0,0 1 0 0 0,1 1 1 0 0,0 0-1 0 0,0 0 0 0 0,1 0 1 0 0,-9 16-1 0 0,4-6-121 0 0,2 1-1 0 0,0 0 1 0 0,1 1 0 0 0,2 0-1 0 0,0 0 1 0 0,1 1 0 0 0,1 0-1 0 0,1 0 1 0 0,1 1 0 0 0,1-1-1 0 0,1 1 1 0 0,1 0 0 0 0,2 28-1 0 0,0-40-52 0 0,1 0 0 0 0,0 0 0 0 0,0-1 0 0 0,1 1 0 0 0,0-1 0 0 0,1 1 0 0 0,0-1 0 0 0,8 12 0 0 0,-9-17-16 0 0,0 0-1 0 0,1 0 1 0 0,0 0 0 0 0,0-1 0 0 0,0 0 0 0 0,1 0-1 0 0,0 0 1 0 0,-1 0 0 0 0,1-1 0 0 0,0 1 0 0 0,1-1-1 0 0,-1 0 1 0 0,1-1 0 0 0,-1 0 0 0 0,1 0-1 0 0,8 2 1 0 0,62 13 174 0 0,-49-11-128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8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0 610 10591 0 0,'0'0'1291'0'0,"2"0"-1160"0"0,35 6 217 0 0,-19-3-242 0 0,1-1-1 0 0,29 0 1 0 0,-34-2-44 0 0,-1 1-1 0 0,14 2 1 0 0,-15-1-30 0 0,0-1-1 0 0,0 0 0 0 0,13-2 1 0 0,-6-1-22 0 0</inkml:trace>
  <inkml:trace contextRef="#ctx0" brushRef="#br0" timeOffset="1">374 50 11055 0 0,'0'-5'169'0'0,"0"0"0"0"0,0 0 0 0 0,1 0 0 0 0,-1 0-1 0 0,1 0 1 0 0,0 0 0 0 0,4-10 785 0 0,1 30-771 0 0,-1-7-152 0 0,-4 1 5 0 0,-1 0-1 0 0,1 0 1 0 0,-1 1 0 0 0,-1-1 0 0 0,0 0 0 0 0,-3 16 0 0 0,3-20-37 0 0,-13 58 195 0 0,8-39-67 0 0,-5 44 0 0 0,11-58-47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9.3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11519 0 0,'0'0'887'0'0,"2"1"-583"0"0,0 0-293 0 0,1 0 1 0 0,0 0-1 0 0,0 0 1 0 0,0-1-1 0 0,0 1 1 0 0,0-1-1 0 0,-1 0 1 0 0,1 1-1 0 0,0-1 0 0 0,0-1 1 0 0,0 1-1 0 0,0 0 1 0 0,0-1-1 0 0,0 1 1 0 0,0-1-1 0 0,5-2 1 0 0,-6 3 7 0 0,-1-1 0 0 0,1 1 1 0 0,0 0-1 0 0,0 0 0 0 0,0 0 1 0 0,0 0-1 0 0,0 0 0 0 0,0 1 1 0 0,0-1-1 0 0,0 1 0 0 0,0-1 1 0 0,-1 1-1 0 0,1 0 0 0 0,2 0 1 0 0,-2 0 5 0 0,0 0 1 0 0,0 0 0 0 0,0 0 0 0 0,1-1 0 0 0,-1 1 0 0 0,0-1 0 0 0,1 1 0 0 0,-1-1 0 0 0,0 0-1 0 0,5 0 1 0 0,-6-1-16 0 0,1 1 0 0 0,-1 0 0 0 0,0-1-1 0 0,1 1 1 0 0,0 0 0 0 0,-1 0-1 0 0,1 0 1 0 0,-1 0 0 0 0,1 1 0 0 0,-1-1-1 0 0,1 0 1 0 0,-1 0 0 0 0,0 1 0 0 0,1-1-1 0 0,-1 1 1 0 0,1 0 0 0 0,-1-1 0 0 0,0 1-1 0 0,1 0 1 0 0,-1 0 0 0 0,0-1 0 0 0,2 2-1 0 0,1-1 101 0 0,-3-1-103 0 0,0 0 1 0 0,-1 0-1 0 0,1 0 1 0 0,0-1-1 0 0,0 1 1 0 0,-1 0-1 0 0,1 0 1 0 0,0 0-1 0 0,-1 0 1 0 0,1 0-1 0 0,0 0 1 0 0,0 0-1 0 0,-1 0 1 0 0,1 0-1 0 0,1 1 1 0 0,0 0 32 0 0,0 0 0 0 0,0 1 0 0 0,0-1 0 0 0,0 1 0 0 0,-1-1 0 0 0,1 1 0 0 0,0-1 0 0 0,-1 1 0 0 0,1 0 0 0 0,-1 0 0 0 0,0 0 0 0 0,1 0 0 0 0,-1 0 0 0 0,0 0 0 0 0,0 0 0 0 0,-1 0 0 0 0,2 3 0 0 0,-1 13 60 0 0,0 0 1 0 0,-2 19-1 0 0,0 2 57 0 0,-9 135 355 0 0,10-128-346 0 0,-2-1-1 0 0,-3 0 0 0 0,-17 80 1 0 0,21-120-156 0 0,0 1 20 0 0,-1-1 0 0 0,1 1 1 0 0,-1-1-1 0 0,0 0 0 0 0,0 0 0 0 0,0 0 1 0 0,-1 0-1 0 0,-5 7 0 0 0,3-8 50 0 0,3-4-63 0 0,1 0 0 0 0,-1 0-1 0 0,0 0 1 0 0,0-1 0 0 0,1 1-1 0 0,-1 0 1 0 0,0-1 0 0 0,-2-1-1 0 0,1 1 22 0 0,1 1-25 0 0,-1-1 0 0 0,1 0-1 0 0,0 1 1 0 0,0-1 0 0 0,0 0 0 0 0,0 0-1 0 0,0 0 1 0 0,0 0 0 0 0,1-1 0 0 0,-1 1-1 0 0,0 0 1 0 0,0-1 0 0 0,1 1-1 0 0,-1-1 1 0 0,1 0 0 0 0,-1 1 0 0 0,1-1-1 0 0,0 0 1 0 0,0 0 0 0 0,0 0 0 0 0,-2-3-1 0 0,-2-8 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0:59.6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11055 0 0,'0'0'1176'0'0,"5"8"-1176"0"0,-2 0 0 0 0,2-1 96 0 0,0-1 56 0 0,4 0 320 0 0,5-2-256 0 0,1-3 0 0 0,-1-2-216 0 0,4-1 0 0 0,1-1 0 0 0,1 0 0 0 0,1-2 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0.1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34 11975 0 0,'0'0'1576'0'0,"3"0"-1484"0"0,1-1-47 0 0,0 0-1 0 0,0 0 0 0 0,0 0 1 0 0,0-1-1 0 0,0 1 1 0 0,0-1-1 0 0,5-4 0 0 0,-5 3-9 0 0,0 1 0 0 0,0 0 0 0 0,-1 0 0 0 0,1 0 0 0 0,0 1 0 0 0,1-1 0 0 0,-1 1 0 0 0,0 0 0 0 0,0 0 0 0 0,7 0 0 0 0,-6 1-10 0 0,0-1-1 0 0,0 1 1 0 0,0 1-1 0 0,0-1 1 0 0,0 1-1 0 0,0-1 1 0 0,0 2-1 0 0,0-1 1 0 0,-1 0-1 0 0,1 1 1 0 0,0 0-1 0 0,-1 0 1 0 0,1 0-1 0 0,-1 1 1 0 0,5 3-1 0 0,7 5 126 0 0,-14-10-129 0 0,0 1 0 0 0,0 0 1 0 0,0 1-1 0 0,0-1 1 0 0,0 0-1 0 0,-1 0 0 0 0,1 1 1 0 0,-1-1-1 0 0,0 1 1 0 0,0-1-1 0 0,0 1 0 0 0,0 0 1 0 0,0-1-1 0 0,0 1 1 0 0,-1 0-1 0 0,1 0 0 0 0,-1 3 1 0 0,1-3 3 0 0,-2-1-10 0 0,1-1-1 0 0,-1 1 0 0 0,1 0 0 0 0,-1 0 0 0 0,1 0 1 0 0,-1-1-1 0 0,0 1 0 0 0,0 0 0 0 0,0-1 1 0 0,0 1-1 0 0,0-1 0 0 0,0 1 0 0 0,-2 1 1 0 0,2-2-1 0 0,-21 24 63 0 0,-39 34 1 0 0,38-39-33 0 0,18-15-43 0 0,0-1 14 0 0,1 1 1 0 0,-1-1 0 0 0,1 1-1 0 0,-4 4 1 0 0,8-7 36 0 0,4 7 65 0 0,-3-8-109 0 0,0 1 1 0 0,0-1 0 0 0,1 0 0 0 0,-1 1-1 0 0,1-1 1 0 0,-1 0 0 0 0,1 0 0 0 0,0 0 0 0 0,-1 0-1 0 0,1 0 1 0 0,0 0 0 0 0,0-1 0 0 0,0 1-1 0 0,3 0 1 0 0,30 3 162 0 0,-12-2-85 0 0,-13 0-64 0 0,-2-1 16 0 0,-1 1 0 0 0,0-1 0 0 0,0 1 0 0 0,14 6 0 0 0,-19-7-28 0 0,0 0 0 0 0,0 1 0 0 0,0-1 0 0 0,0 1 0 0 0,0 0 0 0 0,0-1 0 0 0,0 1 0 0 0,0 0 0 0 0,-1 0 0 0 0,1 0 0 0 0,-1 0 0 0 0,0 0 0 0 0,1 1 0 0 0,-1-1 0 0 0,0 0 0 0 0,0 1 0 0 0,0-1 0 0 0,0 4 0 0 0,1 1 13 0 0,-1 0 1 0 0,0-1-1 0 0,0 1 1 0 0,-1 0-1 0 0,0-1 1 0 0,0 1-1 0 0,0 0 1 0 0,-1 0-1 0 0,0-1 1 0 0,-1 1-1 0 0,-3 12 1 0 0,1-11 5 0 0,0 1 1 0 0,0-1-1 0 0,-1 0 1 0 0,0 0-1 0 0,0 0 1 0 0,-1 0-1 0 0,-12 11 1 0 0,3-5 16 0 0,-2-1-1 0 0,1 0 1 0 0,-1-1 0 0 0,-1-1-1 0 0,0 0 1 0 0,-1-2 0 0 0,-20 8 0 0 0,33-15-31 0 0,1-1 1 0 0,-1 0 0 0 0,0 0-1 0 0,0 0 1 0 0,1 0 0 0 0,-1-1-1 0 0,0 0 1 0 0,0 0 0 0 0,0-1-1 0 0,0 0 1 0 0,-9-2 0 0 0,6 1-7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0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11975 0 0,'0'0'1404'0'0,"2"0"-1296"0"0,17 5 237 0 0,0-1 0 0 0,39 2-1 0 0,-33-4-282 0 0,49 9 168 0 0,-50-7-166 0 0,-12-1-54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0.8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12895 0 0,'0'0'1518'0'0,"10"13"-1152"0"0,-7-9-328 0 0,-1-1-1 0 0,0 1 0 0 0,-1 0 0 0 0,1-1 0 0 0,-1 1 1 0 0,1 0-1 0 0,-1 0 0 0 0,0 0 0 0 0,0 0 1 0 0,0 6-1 0 0,0 44 152 0 0,-2-36-154 0 0,-2 71 183 0 0,3-80-218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1.1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246 12 8751 0 0,'0'0'1080'0'0,"1"-1"-977"0"0,-1 0 0 0 0,1 0-1 0 0,-1 0 1 0 0,1 0 0 0 0,0 0-1 0 0,0 0 1 0 0,0 0 0 0 0,-1 0-1 0 0,1 1 1 0 0,0-1 0 0 0,1 0-1 0 0,2 9-25 0 0,0 1-1 0 0,-1-1 1 0 0,0 1-1 0 0,-1 0 1 0 0,0 0-1 0 0,0 1 1 0 0,-1-1-1 0 0,-1 0 1 0 0,1 13-1 0 0,1 13 71 0 0,2 122 430 0 0,-4-71-82 0 0,2-24-291 0 0,-3 121 271 0 0,1-179-455 0 0,0 2 37 0 0,-1 1-1 0 0,0 0 1 0 0,0-1-1 0 0,-4 11 1 0 0,4-15-41 0 0,1-1 1 0 0,-1 1 0 0 0,0-1-1 0 0,1 0 1 0 0,-1 0 0 0 0,0 1-1 0 0,0-1 1 0 0,0 0 0 0 0,0 0-1 0 0,0 0 1 0 0,0 0 0 0 0,0 0-1 0 0,0 0 1 0 0,0 0 0 0 0,0 0-1 0 0,-1-1 1 0 0,1 1 0 0 0,0 0-1 0 0,-1-1 1 0 0,1 1 0 0 0,0-1-1 0 0,-1 1 1 0 0,1-1 0 0 0,-1 0-1 0 0,1 0 1 0 0,-1 1 0 0 0,-1-1-1 0 0,-11 0 110 0 0,5 0-72 0 0,0 1 0 0 0,0-2 1 0 0,0 1-1 0 0,0-1 0 0 0,0-1 0 0 0,0 1 0 0 0,0-1 0 0 0,-13-6 1 0 0,15 5-12 0 0,-1 0 1 0 0,1 0 0 0 0,-1 0 0 0 0,-15-2-1 0 0,18 4-25 0 0,0-1-1 0 0,0 0 1 0 0,1 1-1 0 0,-1-2 1 0 0,1 1-1 0 0,-7-4 1 0 0,7 3 7 0 0,-1 0 0 0 0,0 1 0 0 0,0-1 0 0 0,-8-1 0 0 0,2 1-9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2.2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89 7 11519 0 0,'0'0'887'0'0,"1"-1"-572"0"0,0-3-229 0 0,-1 3 178 0 0,5 20 15 0 0,-5-13-241 0 0,1-1 7 0 0,0 0-1 0 0,-1 0 0 0 0,0 0 1 0 0,0-1-1 0 0,-1 1 1 0 0,1 0-1 0 0,-3 7 0 0 0,-1 4 33 0 0,0-1-1 0 0,-2 0 1 0 0,1 0 0 0 0,-2-1-1 0 0,0 0 1 0 0,-18 26-1 0 0,18-33 13 0 0,4-5-38 0 0,0 0 0 0 0,-1 0-1 0 0,1 1 1 0 0,1-1 0 0 0,-1 0-1 0 0,0 1 1 0 0,-4 5 0 0 0,6-7 198 0 0,2 0-239 0 0,-1-1-1 0 0,1 1 0 0 0,0-1 1 0 0,-1 1-1 0 0,1-1 0 0 0,0 1 1 0 0,0-1-1 0 0,0 1 0 0 0,-1-1 1 0 0,1 0-1 0 0,0 1 0 0 0,0-1 1 0 0,0 0-1 0 0,1 0 0 0 0,9 1 33 0 0,1 0 0 0 0,-1-2 0 0 0,0 1 0 0 0,1-1 0 0 0,20-5 0 0 0,-18 3 1 0 0,-5 1-3 0 0,-1 1 0 0 0,1 0 0 0 0,0 1 0 0 0,-1-1 0 0 0,11 2 0 0 0,-18-1-32 0 0,-1 0 1 0 0,0 1-1 0 0,1-1 1 0 0,-1 0-1 0 0,0 0 0 0 0,1 0 1 0 0,-1 0-1 0 0,0 0 0 0 0,1 0 1 0 0,-1 1-1 0 0,0-1 1 0 0,0 0-1 0 0,1 0 0 0 0,-1 0 1 0 0,0 1-1 0 0,1-1 1 0 0,-1 0-1 0 0,0 0 0 0 0,0 1 1 0 0,0-1-1 0 0,1 0 1 0 0,-1 1-1 0 0,0-1 0 0 0,0 0 1 0 0,0 1-1 0 0,0-1 1 0 0,1 0-1 0 0,-1 1 0 0 0,0-1 1 0 0,0 0-1 0 0,0 1 1 0 0,-2 14 80 0 0,0-11-78 0 0,1 0 1 0 0,-1 0-1 0 0,0-1 1 0 0,0 1-1 0 0,-4 6 1 0 0,-11 7 71 0 0,0-1 1 0 0,-1-1 0 0 0,0 0 0 0 0,-2-1-1 0 0,-35 19 1 0 0,40-23 54 0 0,14-9-70 0 0,1 0-62 0 0,0 0 0 0 0,1 0 0 0 0,-1 0 0 0 0,0 0 1 0 0,0 0-1 0 0,1-1 0 0 0,-1 1 0 0 0,1 0 0 0 0,-1 0 1 0 0,1 0-1 0 0,-1 0 0 0 0,1 0 0 0 0,0-1 1 0 0,-1 1-1 0 0,1 0 0 0 0,0-1 0 0 0,0 1 0 0 0,-1 0 1 0 0,1-1-1 0 0,0 1 0 0 0,0-1 0 0 0,0 1 0 0 0,0-1 1 0 0,0 1-1 0 0,0-1 0 0 0,0 0 0 0 0,-1 1 0 0 0,1-1 1 0 0,0 0-1 0 0,0 0 0 0 0,0 0 0 0 0,2 0 1 0 0,2 1 19 0 0,1-1 1 0 0,-1 0 0 0 0,1 0-1 0 0,7-1 1 0 0,9-1 47 0 0,0-2 0 0 0,0-1-1 0 0,31-11 1 0 0,-46 14-21 0 0,-6 1 11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2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1 116 12439 0 0,'0'0'958'0'0,"1"0"-625"0"0,18-6-147 0 0,26-5 0 0 0,-37 9-146 0 0,0-1 0 0 0,-1 1 1 0 0,1-1-1 0 0,-1 0 0 0 0,0-1 0 0 0,0 1 1 0 0,12-10-1 0 0,43-38 95 0 0,-60 50-131 0 0,14-13 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2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35 14279 0 0,'0'0'1103'0'0,"2"0"-702"0"0,185-30 594 0 0,-175 28-945 0 0,-7 1-30 0 0,-1 1 0 0 0,1-1-1 0 0,0 1 1 0 0,0 0 0 0 0,0 0 0 0 0,0 0 0 0 0,-1 1 0 0 0,9 2 0 0 0,-12-3 44 0 0</inkml:trace>
  <inkml:trace contextRef="#ctx0" brushRef="#br0" timeOffset="1">0 245 12439 0 0,'0'0'1422'0'0,"3"0"-1341"0"0,119-21 656 0 0,-37-4-449 0 0,-48 11-153 0 0,-29 11-100 0 0,-1 0-1 0 0,1 0 0 0 0,12-2 0 0 0,-10 5-34 0 0,1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39.7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 12439 0 0,'0'0'1319'0'0,"2"-1"-1143"0"0,0 0-106 0 0,-1 1-51 0 0,0 0 0 0 0,0-1 0 0 0,0 1-1 0 0,0 0 1 0 0,0 0 0 0 0,0 0 0 0 0,0-1 0 0 0,0 1 0 0 0,0 0 0 0 0,0 0 0 0 0,0 1 0 0 0,0-1-1 0 0,0 0 1 0 0,0 0 0 0 0,0 0 0 0 0,0 1 0 0 0,0-1 0 0 0,-1 0 0 0 0,1 1 0 0 0,2 0 0 0 0,0 0-3 0 0,0 1 1 0 0,-1 0 0 0 0,1 0-1 0 0,0-1 1 0 0,-1 1 0 0 0,1 1 0 0 0,-1-1-1 0 0,0 0 1 0 0,0 1 0 0 0,0-1-1 0 0,0 1 1 0 0,0-1 0 0 0,0 1 0 0 0,-1 0-1 0 0,3 6 1 0 0,1 4 68 0 0,0 0 1 0 0,3 21 0 0 0,-2-10-28 0 0,23 101 198 0 0,6 20 16 0 0,-19-96-136 0 0,-8-24 36 0 0,10 44 0 0 0,-18-55-41 0 0,-2-10-107 0 0,-5-8 125 0 0,2-4-149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1.1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121 4 8287 0 0,'0'0'39'0'0,"0"-1"1"0"0,-1 1-1 0 0,1 0 0 0 0,-1-1 0 0 0,1 1 0 0 0,-1 0 0 0 0,1 0 0 0 0,-1-1 0 0 0,1 1 0 0 0,-1 0 1 0 0,1 0-1 0 0,-1 0 0 0 0,1 0 0 0 0,-1 0 0 0 0,1 0 0 0 0,-1 0 0 0 0,1 0 0 0 0,-1 0 1 0 0,0 0-1 0 0,1 0 0 0 0,-1 0 0 0 0,1 0 0 0 0,-1 0 0 0 0,1 1 0 0 0,-1-1 0 0 0,1 0 0 0 0,-1 0 1 0 0,1 1-1 0 0,0-1 0 0 0,-1 0 0 0 0,1 0 0 0 0,-1 1 0 0 0,1-1 0 0 0,-1 0 0 0 0,1 1 0 0 0,0-1 1 0 0,-1 1-1 0 0,1-1 0 0 0,0 1 0 0 0,0-1 0 0 0,-1 1 0 0 0,1-1 0 0 0,0 1 0 0 0,0-1 0 0 0,-1 1 1 0 0,1-1-1 0 0,0 1 0 0 0,0-1 0 0 0,0 1 0 0 0,0-1 0 0 0,0 1 0 0 0,0 0 0 0 0,-3 28 224 0 0,3-28-240 0 0,0 91 529 0 0,0-68-421 0 0,-1-1 0 0 0,-6 40 0 0 0,3-38 61 0 0,0 48 0 0 0,3-44 3 0 0,-2-1 0 0 0,0 0 0 0 0,-15 54 0 0 0,16-73-151 0 0,-10 47 244 0 0,6-26 30 0 0,-18 56-1 0 0,23-83-305 0 0,-8 12 136 0 0,6-11-135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3.3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25 10135 0 0,'-7'-6'1050'0'0,"2"0"-1010"0"0,5 5-17 0 0,0 0 1 0 0,-1 0-1 0 0,1 1 0 0 0,-1-1 1 0 0,0 0-1 0 0,1 0 1 0 0,-1 1-1 0 0,0-1 0 0 0,1 0 1 0 0,-1 1-1 0 0,0-1 0 0 0,1 1 1 0 0,-1-1-1 0 0,0 1 0 0 0,0-1 1 0 0,0 1-1 0 0,0 0 1 0 0,0-1-1 0 0,1 1 0 0 0,-1 0 1 0 0,0 0-1 0 0,0-1 0 0 0,0 1 1 0 0,0 0-1 0 0,0 0 1 0 0,0 0-1 0 0,-1 0 0 0 0,2 1-12 0 0,-1-1 1 0 0,1 1-1 0 0,0-1 0 0 0,0 1 0 0 0,0-1 0 0 0,-1 1 0 0 0,1-1 1 0 0,0 1-1 0 0,0-1 0 0 0,0 1 0 0 0,0-1 0 0 0,0 1 0 0 0,0-1 1 0 0,0 1-1 0 0,0-1 0 0 0,0 2 0 0 0,0-1 15 0 0,1 7 37 0 0,-1 1 0 0 0,1 0 0 0 0,1-1 0 0 0,-1 1 0 0 0,1-1 0 0 0,1 0 0 0 0,4 11 0 0 0,6 19 79 0 0,19 114 174 0 0,19 63 74 0 0,-22-146-160 0 0,-8-21-60 0 0,-18-42-138 0 0,-1 0-1 0 0,1 0 0 0 0,1 0 0 0 0,-1-1 1 0 0,1 1-1 0 0,0-1 0 0 0,8 9 1 0 0,-10-12-21 0 0,0 0 0 0 0,0-1 1 0 0,0 1-1 0 0,0-1 0 0 0,0 1 1 0 0,0-1-1 0 0,0 0 0 0 0,0 0 1 0 0,1 0-1 0 0,-1 0 0 0 0,0 0 1 0 0,1 0-1 0 0,-1-1 0 0 0,1 1 1 0 0,-1-1-1 0 0,0 1 1 0 0,1-1-1 0 0,-1 0 0 0 0,1 0 1 0 0,-1 0-1 0 0,1-1 0 0 0,-1 1 1 0 0,3-1-1 0 0,-1 0 4 0 0,0-1 0 0 0,0 0 0 0 0,0 0 0 0 0,0 0 0 0 0,-1 0 0 0 0,1-1-1 0 0,-1 1 1 0 0,0-1 0 0 0,1 0 0 0 0,-1 0 0 0 0,-1 0 0 0 0,1 0 0 0 0,0-1 0 0 0,-1 1 0 0 0,4-7 0 0 0,1-4-9 0 0,-1 0 0 0 0,0-1 0 0 0,3-14 0 0 0,-8 27-8 0 0,4-16 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3.7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374 437 11519 0 0,'0'0'887'0'0,"-5"6"-528"0"0,-20 37 69 0 0,19-31-328 0 0,-1 0 0 0 0,0 0 0 0 0,-1-1 0 0 0,-10 12 0 0 0,15-20-86 0 0,-9 9 94 0 0,0 1 0 0 0,0 1-1 0 0,-14 22 1 0 0,12-12-6 0 0,-1-1-1 0 0,-1 0 1 0 0,-1-1 0 0 0,-1-2 0 0 0,-1 1-1 0 0,-37 29 1 0 0,52-46-80 0 0,0-1-1 0 0,0 0 1 0 0,-1 0 0 0 0,1 0 0 0 0,-1-1-1 0 0,1 0 1 0 0,-1 0 0 0 0,0 0 0 0 0,0 0-1 0 0,0-1 1 0 0,0 1 0 0 0,-9 0 0 0 0,6-1-12 0 0</inkml:trace>
  <inkml:trace contextRef="#ctx0" brushRef="#br0" timeOffset="1">218 0 13447 0 0,'0'0'1216'0'0,"0"2"-1000"0"0,4 12-101 0 0,1 0 1 0 0,0-1-1 0 0,0 0 0 0 0,10 16 0 0 0,-12-25-100 0 0,-1 0 0 0 0,1 0 0 0 0,0 0 0 0 0,0 0 0 0 0,1-1 0 0 0,-1 1 0 0 0,1-1 0 0 0,-1 1 0 0 0,1-1 0 0 0,0-1 0 0 0,0 1 0 0 0,1 0 0 0 0,-1-1 1 0 0,0 0-1 0 0,1 0 0 0 0,0 0 0 0 0,-1-1 0 0 0,7 2 0 0 0,10 0-5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4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1 11055 0 0,'0'0'852'0'0,"-1"0"-560"0"0,-12 8 21 0 0,12-8-299 0 0,1 0 1 0 0,0 0 0 0 0,0 0 0 0 0,0 0 0 0 0,-1 0 0 0 0,1 1-1 0 0,0-1 1 0 0,0 0 0 0 0,0 0 0 0 0,0 0 0 0 0,-1 0-1 0 0,1 0 1 0 0,0 1 0 0 0,0-1 0 0 0,0 0 0 0 0,0 0-1 0 0,0 0 1 0 0,0 0 0 0 0,-1 1 0 0 0,1-1 0 0 0,0 0 0 0 0,0 0-1 0 0,0 0 1 0 0,0 1 0 0 0,0-1 0 0 0,0 0 0 0 0,0 0-1 0 0,0 0 1 0 0,0 1 0 0 0,0-1 0 0 0,0 0 0 0 0,0 0 0 0 0,0 0-1 0 0,0 1 1 0 0,0-1 0 0 0,0 0 0 0 0,0 0 0 0 0,0 1-1 0 0,0-1 1 0 0,1 0 0 0 0,-1 1-15 0 0,0 0 215 0 0,-1 0-207 0 0,1-1 1 0 0,0 1-1 0 0,0 0 0 0 0,0-1 1 0 0,-1 1-1 0 0,1 0 0 0 0,0-1 1 0 0,0 1-1 0 0,0 0 0 0 0,0-1 1 0 0,0 1-1 0 0,0 0 1 0 0,0-1-1 0 0,0 1 0 0 0,1 0 1 0 0,-1-1-1 0 0,0 1 0 0 0,0 0 1 0 0,0-1-1 0 0,1 2 0 0 0,0 4 61 0 0,0-2-16 0 0,0-2-42 0 0,-1 0 0 0 0,0 0 0 0 0,0 0 0 0 0,0 0 0 0 0,0-1 0 0 0,0 1-1 0 0,-1 0 1 0 0,1 0 0 0 0,0 0 0 0 0,-1 0 0 0 0,-1 2 0 0 0,-1 10 71 0 0,-1 1 0 0 0,-6 14-1 0 0,7-22-1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4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12463 0 0,'0'0'1482'0'0,"1"2"-1364"0"0,2 3-59 0 0,0 1-1 0 0,-1-1 0 0 0,1 1 1 0 0,-1 0-1 0 0,-1 0 0 0 0,2 10 0 0 0,4 39 156 0 0,-5-11-2 0 0,-7 71 1 0 0,-1-6-25 0 0,4-45-86 0 0,0-40-42 0 0,2-1 1 0 0,0 1-1 0 0,1-1 1 0 0,1 0 0 0 0,8 35-1 0 0,-9-55-49 0 0,-1-2-8 0 0,1 0 0 0 0,-1 0 0 0 0,0 0 0 0 0,0 0 0 0 0,1-1 0 0 0,-1 1-1 0 0,0 0 1 0 0,1 0 0 0 0,-1 0 0 0 0,1 0 0 0 0,-1-1 0 0 0,1 1 0 0 0,-1 0 0 0 0,1-1 0 0 0,0 1-1 0 0,0 0 1 0 0,7 1-3 0 0</inkml:trace>
  <inkml:trace contextRef="#ctx0" brushRef="#br0" timeOffset="1">109 411 11519 0 0,'0'0'1464'0'0,"9"-1"-1376"0"0,1-3 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4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112 0 12439 0 0,'-2'1'958'0'0,"1"-1"-928"0"0,0 1 0 0 0,0-1 1 0 0,-1 1-1 0 0,1-1 0 0 0,0 1 1 0 0,0 0-1 0 0,0 0 0 0 0,0-1 1 0 0,-1 1-1 0 0,1 0 0 0 0,0 0 1 0 0,-1 2-1 0 0,-2 1 6 0 0,-1 0 17 0 0,0 0 0 0 0,1 0 0 0 0,0 0 0 0 0,0 0 0 0 0,0 1 0 0 0,0 0 0 0 0,1-1 0 0 0,-1 1 0 0 0,1 1 0 0 0,-4 8 0 0 0,2 0 15 0 0,0 0-1 0 0,1 0 0 0 0,-2 17 0 0 0,5-29-54 0 0,1 1-1 0 0,0-1 1 0 0,0 1-1 0 0,0-1 0 0 0,0 1 1 0 0,0-1-1 0 0,1 1 1 0 0,-1-1-1 0 0,1 1 0 0 0,-1-1 1 0 0,1 1-1 0 0,0-1 1 0 0,0 1-1 0 0,0-1 1 0 0,0 0-1 0 0,1 0 0 0 0,-1 0 1 0 0,1 0-1 0 0,-1 0 1 0 0,1 0-1 0 0,0 0 0 0 0,2 2 1 0 0,-1-1 5 0 0,1 0-1 0 0,-1-1 1 0 0,1 0-1 0 0,0 0 1 0 0,-1 0 0 0 0,1 0-1 0 0,0 0 1 0 0,0-1-1 0 0,0 0 1 0 0,0 0 0 0 0,0 0-1 0 0,7 1 1 0 0,17-2 122 0 0,0-1 1 0 0,44-7-1 0 0,-28 2 12 0 0,-42 6-128 0 0,0 0 0 0 0,0 0 0 0 0,0 1-1 0 0,0-1 1 0 0,0 0 0 0 0,-1 1 0 0 0,1 0 0 0 0,0-1 0 0 0,0 1-1 0 0,0 0 1 0 0,0 0 0 0 0,-1 0 0 0 0,3 1 0 0 0,-3-1 42 0 0,-2 0-52 0 0,0 1 0 0 0,0-1 0 0 0,0 1 0 0 0,0-1-1 0 0,-1 0 1 0 0,1 1 0 0 0,0-1 0 0 0,0 0 0 0 0,-1 0-1 0 0,1 0 1 0 0,-3 2 0 0 0,-3 2 31 0 0,-15 16-5 0 0,-31 20 0 0 0,24-19-43 0 0,-2 1 4 0 0,14-11 17 0 0,1 1-1 0 0,-19 19 1 0 0,25-21-10 0 0,-28 31 46 0 0,34-38-42 0 0,1 1 0 0 0,0-1 0 0 0,1 1 0 0 0,-1 0 0 0 0,1 0 0 0 0,0 0 0 0 0,0 0 0 0 0,-1 6 0 0 0,2-10 63 0 0,2 0-66 0 0,-1 0-1 0 0,1 0 1 0 0,-1 0 0 0 0,1 0 0 0 0,0-1 0 0 0,-1 1-1 0 0,1 0 1 0 0,0-1 0 0 0,0 1 0 0 0,0 0-1 0 0,-1-1 1 0 0,1 1 0 0 0,0-1 0 0 0,0 1 0 0 0,0-1-1 0 0,0 0 1 0 0,0 1 0 0 0,0-1 0 0 0,0 0-1 0 0,0 0 1 0 0,0 1 0 0 0,1-1 0 0 0,23 1 56 0 0,8-4 53 0 0,0-2 0 0 0,34-10 0 0 0,9-1 48 0 0,15 3 74 0 0,-90 13-231 0 0,0 0 1 0 0,1 0-1 0 0,-1-1 1 0 0,0 1 0 0 0,0 0-1 0 0,0 0 1 0 0,1 0 0 0 0,-1 0-1 0 0,0 1 1 0 0,0-1 0 0 0,0 0-1 0 0,1 0 1 0 0,-1 1-1 0 0,0-1 1 0 0,2 1 0 0 0,3 2 62 0 0,-6-3-5 0 0,-3 2-67 0 0,-6 1-67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5.2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11519 0 0,'0'0'1546'0'0,"1"1"-1412"0"0,3 5-81 0 0,-2 0-1 0 0,1-1 0 0 0,-1 1 1 0 0,1 0-1 0 0,-2 0 0 0 0,1 0 1 0 0,-1 0-1 0 0,0 1 0 0 0,0-1 0 0 0,0 8 1 0 0,-1 13 64 0 0,-4 30-1 0 0,1-21-5 0 0,-4 380 609 0 0,7-398-656 0 0,0-4-48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37 7831 0 0,'0'0'603'0'0,"-12"12"-118"0"0,12-11-441 0 0,0-1 0 0 0,0 1-1 0 0,0-1 1 0 0,0 1 0 0 0,0-1-1 0 0,0 1 1 0 0,0-1 0 0 0,0 1-1 0 0,0-1 1 0 0,1 1 0 0 0,-1-1-1 0 0,0 1 1 0 0,0-1 0 0 0,0 0-1 0 0,1 1 1 0 0,-1-1 0 0 0,0 1-1 0 0,0-1 1 0 0,1 0 0 0 0,-1 1-1 0 0,0-1 1 0 0,1 0 0 0 0,-1 1-1 0 0,0-1 1 0 0,1 1 0 0 0,16 7 321 0 0,20 0-98 0 0,-24-7-139 0 0,1 0 1 0 0,-1-1-1 0 0,15-2 0 0 0,-1 0 62 0 0,7-1 2 0 0,0-1-1 0 0,0-2 1 0 0,-1-1-1 0 0,0-2 1 0 0,0-1 0 0 0,35-16-1 0 0,-48 17-99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6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7 165 9215 0 0,'0'0'707'0'0,"-6"3"466"0"0,100-10-136 0 0,5 1-447 0 0,-84 5-431 0 0,26-4-1 0 0,-23 2-22 0 0,-8-1 24 0 0,-2 3-80 0 0</inkml:trace>
  <inkml:trace contextRef="#ctx0" brushRef="#br0" timeOffset="1">79 1 10135 0 0,'0'0'2024'0'0,"2"1"-1912"0"0,2 2-62 0 0,0 0 0 0 0,0 1 1 0 0,0 0-1 0 0,0 0 0 0 0,0 0 0 0 0,-1 0 0 0 0,0 1 0 0 0,0-1 0 0 0,0 1 0 0 0,4 9 0 0 0,0 3 79 0 0,0-1-1 0 0,5 21 0 0 0,-6-7 93 0 0,6 60-1 0 0,-6-31-45 0 0,4 92 307 0 0,-6-57-140 0 0,0-5 74 0 0,-4-87-112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6.4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0 11519 0 0,'0'0'1984'0'0,"-6"5"-1752"0"0,-14 15-68 0 0,0 1-1 0 0,2 1 1 0 0,-17 25-1 0 0,-22 26 37 0 0,-11 14 50 0 0,48-54-92 0 0,19-31-92 0 0,4 4 14 0 0</inkml:trace>
  <inkml:trace contextRef="#ctx0" brushRef="#br0" timeOffset="1">169 228 11055 0 0,'11'-2'538'0'0,"-1"1"0"0"0,1 0 0 0 0,16 1 0 0 0,-17 0-236 0 0,1 0-1 0 0,0-1 1 0 0,19-4 0 0 0,62-25-53 0 0,-78 27-249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6.8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6 12439 0 0,'0'0'958'0'0,"-3"-5"-513"0"0,13 43 238 0 0,-5-15-561 0 0,-2-5-54 0 0,0 0-1 0 0,-2 0 1 0 0,0 1-1 0 0,-2 22 1 0 0,1-31-38 0 0,-8 117 206 0 0,0 32-2 0 0,8-121-70 0 0,1 1 0 0 0,12 70 1 0 0,-11-99-138 0 0,-2-10-26 0 0,0 0 1 0 0,0 1-1 0 0,0-1 0 0 0,0 0 1 0 0,1 0-1 0 0,-1 0 1 0 0,0 1-1 0 0,0-1 1 0 0,0 0-1 0 0,0 0 1 0 0,0 1-1 0 0,0-1 1 0 0,0 0-1 0 0,0 0 1 0 0,1 0-1 0 0,-1 1 1 0 0,0-1-1 0 0,0 0 1 0 0,0 0-1 0 0,0 0 1 0 0,1 0-1 0 0,-1 1 1 0 0,0-1-1 0 0,0 0 0 0 0,0 0 1 0 0,1 0-1 0 0,-1 0 1 0 0,0 0-1 0 0,0 0 1 0 0,0 0-1 0 0,1 0 1 0 0,-1 0-1 0 0,0 0 1 0 0,0 0-1 0 0,1 0 1 0 0,-1 0-1 0 0,0 0 1 0 0,0 0-1 0 0,1 0 1 0 0,-1 0-1 0 0,0 0 1 0 0,0 0-1 0 0,1 0 0 0 0,-1 0 1 0 0,0 0-1 0 0,3-4-16 0 0,2-13-73 0 0,-2 8 14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1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51 9815 0 0,'0'-2'68'0'0,"0"1"-1"0"0,0-1 1 0 0,1 0-1 0 0,-1 1 0 0 0,0-1 1 0 0,1 0-1 0 0,-1 1 0 0 0,0-1 1 0 0,1 1-1 0 0,0-1 1 0 0,-1 1-1 0 0,1-1 0 0 0,0 1 1 0 0,0-1-1 0 0,0 1 1 0 0,0 0-1 0 0,1-2 0 0 0,1 1-15 0 0,-1 0-1 0 0,1 0 1 0 0,0 0-1 0 0,0 1 0 0 0,0-1 1 0 0,0 1-1 0 0,6-2 0 0 0,-5 1-21 0 0,0 1 0 0 0,0 0 0 0 0,0 0 0 0 0,0 0 0 0 0,0 1 0 0 0,0-1 0 0 0,0 1 0 0 0,0 0 0 0 0,0 1 0 0 0,1-1 0 0 0,-1 1 0 0 0,0-1 0 0 0,0 1 0 0 0,0 0 0 0 0,0 1 0 0 0,0-1-1 0 0,0 1 1 0 0,-1 0 0 0 0,1 0 0 0 0,0 0 0 0 0,-1 0 0 0 0,0 0 0 0 0,1 1 0 0 0,-1 0 0 0 0,0-1 0 0 0,0 1 0 0 0,0 0 0 0 0,-1 1 0 0 0,1-1 0 0 0,-1 0 0 0 0,0 1 0 0 0,0 0 0 0 0,0-1 0 0 0,0 1 0 0 0,0 0-1 0 0,-1 0 1 0 0,0 0 0 0 0,2 7 0 0 0,-3-6-5 0 0,1-1 0 0 0,-1 1 0 0 0,0-1 0 0 0,0 1-1 0 0,0-1 1 0 0,-1 1 0 0 0,0-1 0 0 0,1 1 0 0 0,-2-1 0 0 0,1 1-1 0 0,0-1 1 0 0,-1 0 0 0 0,0 0 0 0 0,0 0 0 0 0,0 0-1 0 0,-5 7 1 0 0,2-5 14 0 0,0 0-1 0 0,-1 0 1 0 0,1-1 0 0 0,-1 0-1 0 0,0 0 1 0 0,-1-1-1 0 0,1 0 1 0 0,-1 0 0 0 0,-7 4-1 0 0,5-4-1 0 0,1 1 0 0 0,0 0 0 0 0,-9 8 0 0 0,6-5 26 0 0,0 0 1 0 0,-23 11 0 0 0,34-18-51 0 0,-8 1 83 0 0,8-2-2 0 0,16-5 122 0 0,-6 1-151 0 0,0 2 1 0 0,1-1 0 0 0,-1 1 0 0 0,1 1 0 0 0,16-1-1 0 0,-25 2-49 0 0,1 1-1 0 0,-1-1 0 0 0,1 1 0 0 0,-1 0 0 0 0,1 0 1 0 0,-1 0-1 0 0,0 0 0 0 0,0 0 0 0 0,1 0 1 0 0,2 3-1 0 0,1 0 31 0 0,-3-2-29 0 0,0 0 0 0 0,0 0 0 0 0,0 0 0 0 0,-1 0 0 0 0,1 1 0 0 0,-1-1 0 0 0,0 1 0 0 0,0 0 0 0 0,0-1 1 0 0,0 1-1 0 0,0 0 0 0 0,-1 0 0 0 0,1 0 0 0 0,-1 0 0 0 0,0 1 0 0 0,0-1 0 0 0,0 0 0 0 0,0 1 0 0 0,0-1 1 0 0,-1 0-1 0 0,1 1 0 0 0,-1 4 0 0 0,0-4 1 0 0,-1 0-1 0 0,1 0 1 0 0,-1 0 0 0 0,1 1-1 0 0,-1-1 1 0 0,-1 0 0 0 0,1 0-1 0 0,0 0 1 0 0,-1-1 0 0 0,0 1 0 0 0,0 0-1 0 0,0 0 1 0 0,0-1 0 0 0,-1 1-1 0 0,0-1 1 0 0,1 0 0 0 0,-7 5 0 0 0,7-6-4 0 0,-10 9 100 0 0,-23 13 0 0 0,34-23-108 0 0,-3 1 13 0 0,1 1 0 0 0,-1-1 0 0 0,1 0-1 0 0,-1 0 1 0 0,0-1 0 0 0,1 1 0 0 0,-1-1-1 0 0,0 0 1 0 0,0 0 0 0 0,0 0 0 0 0,0 0 0 0 0,-1-1-1 0 0,1 0 1 0 0,0 0 0 0 0,0 0 0 0 0,0 0-1 0 0,0 0 1 0 0,-7-2 0 0 0,11 2-14 0 0,0 0-1 0 0,-1-1 1 0 0,1 1 0 0 0,0 0 0 0 0,-1 0-1 0 0,1 0 1 0 0,0 0 0 0 0,-1 0-1 0 0,1-1 1 0 0,0 1 0 0 0,-1 0 0 0 0,1 0-1 0 0,0 0 1 0 0,0-1 0 0 0,-1 1-1 0 0,1 0 1 0 0,0 0 0 0 0,0-1 0 0 0,-1 1-1 0 0,1 0 1 0 0,0-1 0 0 0,0 1-1 0 0,0 0 1 0 0,0-1 0 0 0,-1 0 0 0 0,4-5 5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7.2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11519 0 0,'-1'1'1849'0'0,"8"2"-1463"0"0,8 1-357 0 0,6-1 113 0 0,0 1-1 0 0,0 1 0 0 0,-1 0 1 0 0,0 2-1 0 0,23 10 0 0 0,-41-16-77 0 0,17 5 192 0 0,9 15 264 0 0,-17-12-405 0 0,-10-5-123 0 0,-1-2 13 0 0,1 2 8 0 0,0-1 0 0 0,0 1-1 0 0,0-1 1 0 0,0 1 0 0 0,-1-1-1 0 0,1 1 1 0 0,-1 0-1 0 0,0-1 1 0 0,0 1 0 0 0,-1-1-1 0 0,0 5 1 0 0,-11 42 177 0 0,2-12-5 0 0,3 8-19 0 0,2 0 1 0 0,2 0-1 0 0,5 76 0 0 0,16 52 144 0 0,-4-72 68 0 0,-11-90-256 0 0,-3-10-106 0 0,-3 5 34 0 0,-2-14 10 0 0,1-5-60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7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 13823 0 0,'0'0'1655'0'0,"2"0"-1582"0"0,46 3 287 0 0,-27-3-255 0 0,11-1-2 0 0,-26 0-80 0 0,0 1 0 0 0,-1 0-1 0 0,1 0 1 0 0,0 0-1 0 0,7 2 1 0 0,-7-1-1 0 0,0 0 0 0 0,0-1 0 0 0,-1 1 0 0 0,1-1 0 0 0,12-2 0 0 0,-11 1-10 0 0</inkml:trace>
  <inkml:trace contextRef="#ctx0" brushRef="#br0" timeOffset="1">0 205 11975 0 0,'0'0'1404'0'0,"15"0"-1089"0"0,-5 0-251 0 0,-1-1 0 0 0,0 0 0 0 0,0 0 0 0 0,1 0 0 0 0,-1-2 0 0 0,0 1 0 0 0,11-5 0 0 0,-9 3-24 0 0,1 0-1 0 0,0 1 0 0 0,17-2 0 0 0,-19 5-27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7.9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39 11975 0 0,'0'0'1280'0'0,"6"-3"-1216"0"0,8 0-64 0 0,-1 0 0 0 0,0-1 0 0 0,1 0 0 0 0,2-3 160 0 0,3 3 24 0 0,-1 0 0 0 0,1 1 0 0 0,1 0-184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8.3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26 8751 0 0,'0'0'674'0'0,"-16"0"-229"0"0,5-1 105 0 0,10 1-538 0 0,1 0 0 0 0,0 0 1 0 0,0 0-1 0 0,0 0 0 0 0,0 0 0 0 0,0 0 0 0 0,0 0 0 0 0,0 0 1 0 0,0 1-1 0 0,0-1 0 0 0,0 0 0 0 0,-1 0 0 0 0,1 0 0 0 0,0 0 1 0 0,0 0-1 0 0,0 0 0 0 0,0 0 0 0 0,0 0 0 0 0,0 0 0 0 0,0 0 0 0 0,0 0 1 0 0,0 1-1 0 0,0-1 0 0 0,0 0 0 0 0,0 0 0 0 0,0 0 0 0 0,0 0 1 0 0,0 0-1 0 0,0 0 0 0 0,0 0 0 0 0,0 0 0 0 0,0 1 0 0 0,0-1 0 0 0,0 0 1 0 0,0 0-1 0 0,0 0 0 0 0,0 0 0 0 0,0 0 0 0 0,0 0 0 0 0,0 0 1 0 0,0 0-1 0 0,0 0 0 0 0,0 1 0 0 0,0-1 0 0 0,0 0 0 0 0,0 0 1 0 0,1 0-1 0 0,-1 0 0 0 0,16 15 754 0 0,-7-7-859 0 0,33 37 588 0 0,-19-19-189 0 0,-13-15-285 0 0</inkml:trace>
  <inkml:trace contextRef="#ctx0" brushRef="#br0" timeOffset="1">203 1 13823 0 0,'0'0'1776'0'0,"1"1"-1692"0"0,0 11-61 0 0,-1 0 0 0 0,0 0-1 0 0,-1 0 1 0 0,0 0 0 0 0,-1-1-1 0 0,0 1 1 0 0,0 0 0 0 0,-2-1-1 0 0,1 1 1 0 0,-8 13 0 0 0,2-9-13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8.7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43 11975 0 0,'0'0'923'0'0,"2"-1"-602"0"0,-1 0-309 0 0,0 0-1 0 0,0 1 0 0 0,0-1 0 0 0,1 0 1 0 0,-1 1-1 0 0,0-1 0 0 0,0 1 0 0 0,1 0 1 0 0,-1-1-1 0 0,0 1 0 0 0,1 0 0 0 0,-1 0 1 0 0,3-1-1 0 0,5 0 42 0 0,-2-3 11 0 0,1 1 0 0 0,-1 0 1 0 0,1 0-1 0 0,0 1 0 0 0,0 0 0 0 0,9-1 0 0 0,102-9 711 0 0,-107 12-716 0 0,-1 0-1 0 0,0 0 1 0 0,15 3 0 0 0,-18-2-51 0 0,1 1 0 0 0,0-2 0 0 0,-1 1 0 0 0,1-2 0 0 0,0 1 1 0 0,-1-1-1 0 0,10-2 0 0 0,-11 2 30 0 0,0 0 0 0 0,1 0-1 0 0,-1 0 1 0 0,0 1 0 0 0,0 0 0 0 0,1 1 0 0 0,-1-1 0 0 0,8 3-1 0 0,2-1 228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9.1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68 12439 0 0,'3'-1'156'0'0,"0"0"0"0"0,-1 1-1 0 0,1-1 1 0 0,0 1 0 0 0,0-1 0 0 0,0 1-1 0 0,0 0 1 0 0,4 0 0 0 0,9-1 2 0 0,95-8 597 0 0,-64 6-448 0 0,90-16-1 0 0,-103 10-192 0 0,74-14 236 0 0,-102 23-49 0 0,-7 3-205 0 0,-12 5-152 0 0,8-5 83 0 0,-8 7-27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9.5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136 3 11311 0 0,'0'0'858'0'0,"-3"-3"-486"0"0,3 3-353 0 0,0 0 1 0 0,0 0-1 0 0,0 0 1 0 0,0 1-1 0 0,0-1 1 0 0,0 0 0 0 0,0 0-1 0 0,0 0 1 0 0,0 0-1 0 0,0 0 1 0 0,0 0-1 0 0,0 0 1 0 0,0 0-1 0 0,0 1 1 0 0,-1-1 0 0 0,1 0-1 0 0,0 0 1 0 0,0 0-1 0 0,0 0 1 0 0,0 0-1 0 0,0 0 1 0 0,0 0-1 0 0,0 0 1 0 0,0 0 0 0 0,0 0-1 0 0,-1 0 1 0 0,1 0-1 0 0,0 0 1 0 0,0 0-1 0 0,0 0 1 0 0,0 0-1 0 0,0 0 1 0 0,0 0 0 0 0,0 0-1 0 0,-1 0 1 0 0,1 0-1 0 0,0 0 1 0 0,0 0-1 0 0,0 0 1 0 0,0 0-1 0 0,0 0 1 0 0,0 0 0 0 0,0 0-1 0 0,0 0 1 0 0,-1 0-1 0 0,1 0 1 0 0,0 0-1 0 0,3 8 31 0 0,-1 0 0 0 0,1 0 0 0 0,-2 1-1 0 0,1-1 1 0 0,-1 0 0 0 0,-1 1 0 0 0,1-1-1 0 0,-2 1 1 0 0,1-1 0 0 0,-3 14 0 0 0,-3 11 74 0 0,-16 44 0 0 0,10-36 0 0 0,-39 132 348 0 0,21-90-152 0 0,19-59-160 0 0,6-16-80 0 0</inkml:trace>
  <inkml:trace contextRef="#ctx0" brushRef="#br0" timeOffset="1">112 387 4607 0 0,'0'0'354'0'0,"3"0"-233"0"0,0-1-28 0 0,1 1 0 0 0,-1 0 0 0 0,1 0 0 0 0,-1 0 0 0 0,1 0 0 0 0,-1 1 0 0 0,1-1 0 0 0,-1 1 0 0 0,0 0 0 0 0,1 0 0 0 0,-1 0 0 0 0,0 0 0 0 0,0 1 0 0 0,1-1 0 0 0,-1 1 0 0 0,0 0 0 0 0,0 0 0 0 0,4 5 0 0 0,26 21 662 0 0,22 18-216 0 0,-38-35-299 0 0,1-1-1 0 0,-1-1 0 0 0,26 9 1 0 0,-22-9-4 0 0,-19-8 170 0 0,1-1-239 0 0,-3 0-139 0 0,0 1 0 0 0,1-1-1 0 0,-1 0 1 0 0,1 0 0 0 0,-1 0 0 0 0,1 0 0 0 0,-1 0 0 0 0,1 0 0 0 0,-1 0 0 0 0,1 0 0 0 0,-1 0 0 0 0,1 0 0 0 0,-1 0 0 0 0,1 0 0 0 0,-1 0-1 0 0,0 0 1 0 0,1 0 0 0 0,-1 0 0 0 0,1 0 0 0 0,-1-1 0 0 0,1 1 0 0 0,-1 0 0 0 0,0 0 0 0 0,1-1 0 0 0,-1 1 0 0 0,1 0 0 0 0,-1-1 0 0 0,0 1-1 0 0,1 0 1 0 0,-1-1 0 0 0,3-6 12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09.9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 14279 0 0,'0'0'1888'0'0,"8"3"-1480"0"0,2-4-336 0 0,-2-2-72 0 0,1 0 64 0 0,5-4-64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0.3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257 0 13823 0 0,'0'0'2104'0'0,"3"11"-2016"0"0,0-1 96 0 0,3-2-88 0 0</inkml:trace>
  <inkml:trace contextRef="#ctx0" brushRef="#br0" timeOffset="1">0 427 13823 0 0,'0'0'1560'0'0,"8"6"-1464"0"0,2-4-96 0 0,-1-2 104 0 0,4-2-32 0 0,1-3-8 0 0,1 1 0 0 0,-4-1-64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0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 11975 0 0,'0'0'1064'0'0,"-3"9"-848"0"0,-2 1-216 0 0,4-2 152 0 0,-1 0 840 0 0,16-12-992 0 0,-3-2 96 0 0,-3-3-96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1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0 9671 0 0,'0'0'1015'0'0,"1"2"-944"0"0,21 13 46 0 0,-20-14 15 0 0,12 4 165 0 0,-7-3-212 0 0,-1 0-1 0 0,0 1 1 0 0,0-1-1 0 0,-1 1 1 0 0,1 1-1 0 0,0-1 0 0 0,-1 1 1 0 0,5 5-1 0 0,-8-8-54 0 0,0 1 0 0 0,0 0 0 0 0,-1 0 0 0 0,1 1 0 0 0,0-1 0 0 0,-1 0 0 0 0,0 0 0 0 0,1 1 0 0 0,-1-1-1 0 0,0 1 1 0 0,0-1 0 0 0,-1 1 0 0 0,1-1 0 0 0,0 1 0 0 0,-1 0 0 0 0,0-1 0 0 0,0 1 0 0 0,1 0 0 0 0,-1-1 0 0 0,-1 1-1 0 0,1 0 1 0 0,-1 2 0 0 0,1-3-34 0 0,0-1 0 0 0,0 0 0 0 0,-1 0 0 0 0,1 1 0 0 0,0-1 0 0 0,-1 0-1 0 0,1 0 1 0 0,-1 0 0 0 0,1 1 0 0 0,-1-1 0 0 0,0 0 0 0 0,1 0 0 0 0,-1 0 0 0 0,0 0-1 0 0,0 0 1 0 0,0 0 0 0 0,0-1 0 0 0,0 1 0 0 0,-1 1 0 0 0,-2 1 5 0 0,-1 3 59 0 0,-1 0 0 0 0,0-1 1 0 0,-1 0-1 0 0,1 0 0 0 0,-11 6 0 0 0,4-4 29 0 0,5-3-5 0 0,0 0 1 0 0,0 0 0 0 0,1 1 0 0 0,-10 8-1 0 0,15-12 44 0 0,2 6-13 0 0,0-3 99 0 0,8-1-164 0 0,-2-1-29 0 0,-1-1 1 0 0,1 0-1 0 0,0 0 0 0 0,-1-1 0 0 0,1 0 1 0 0,0 0-1 0 0,-1 0 0 0 0,10-2 1 0 0,47-12 129 0 0,-42 8-89 0 0,-1 1-46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1.1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241 1 10135 0 0,'0'0'1576'0'0,"1"3"-1480"0"0,1 3-71 0 0,0 0 0 0 0,-1 0 0 0 0,0 0 0 0 0,0 1 0 0 0,-1-1 0 0 0,1 0 0 0 0,-1 0 0 0 0,-1 0 0 0 0,1 0 0 0 0,-3 10 0 0 0,-7 22 196 0 0,-1 0 0 0 0,-27 57 0 0 0,13-33-39 0 0,-19 33 56 0 0,-1 3-186 0 0,33-68 65 0 0,-22 65 483 0 0,8 4-64 0 0,29-111-481 0 0,1-4-45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1.4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 10135 0 0,'0'0'778'0'0,"2"-1"-506"0"0,0 1-254 0 0,0-1 0 0 0,0 1 0 0 0,0-1 0 0 0,0 1-1 0 0,0 0 1 0 0,1 0 0 0 0,-1 0 0 0 0,0 0 0 0 0,0 0 0 0 0,0 1 0 0 0,0-1 0 0 0,0 0 0 0 0,0 1 0 0 0,0 0 0 0 0,3 1 0 0 0,-2-1 13 0 0,-1 1-1 0 0,1 0 1 0 0,-1-1-1 0 0,0 1 1 0 0,0 0 0 0 0,1 1-1 0 0,-1-1 1 0 0,-1 0-1 0 0,1 0 1 0 0,0 1 0 0 0,2 4-1 0 0,7 15 165 0 0,-1 0 1 0 0,8 26-1 0 0,-2-4 27 0 0,14 53 185 0 0,1 7-54 0 0,3 5 20 0 0,-17-53-190 0 0,10 60 297 0 0,-24-100-420 0 0,-2-4-9 0 0,1-1 1 0 0,-2 1-1 0 0,1-1 0 0 0,-2 0 0 0 0,-1 14 0 0 0,1-19-38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1.8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24 12895 0 0,'0'-1'60'0'0,"0"0"-1"0"0,1 0 1 0 0,-1 0-1 0 0,1 0 1 0 0,-1 0-1 0 0,0 1 0 0 0,1-1 1 0 0,0 0-1 0 0,-1 0 1 0 0,1 1-1 0 0,-1-1 1 0 0,1 0-1 0 0,0 1 1 0 0,0-1-1 0 0,-1 0 1 0 0,1 1-1 0 0,0-1 0 0 0,0 1 1 0 0,0 0-1 0 0,-1-1 1 0 0,1 1-1 0 0,0-1 1 0 0,0 1-1 0 0,0 0 1 0 0,0 0-1 0 0,1 0 0 0 0,31-3-96 0 0,-21 2 177 0 0,24-1 82 0 0,0 0 0 0 0,1 3-1 0 0,59 7 1 0 0,-83-6-191 0 0,0-1 0 0 0,0 0 0 0 0,0-1 0 0 0,0-1 0 0 0,19-2 1 0 0,-13-2-22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3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0 11519 0 0,'-6'40'887'0'0,"5"-40"-882"0"0,1 1 1 0 0,0-1 0 0 0,0 0-1 0 0,0 1 1 0 0,0-1-1 0 0,0 0 1 0 0,0 0-1 0 0,0 1 1 0 0,0-1-1 0 0,0 0 1 0 0,0 1-1 0 0,0-1 1 0 0,0 0-1 0 0,0 0 1 0 0,0 1-1 0 0,0-1 1 0 0,0 0-1 0 0,1 0 1 0 0,-1 1-1 0 0,0-1 1 0 0,0 0-1 0 0,0 0 1 0 0,0 1-1 0 0,0-1 1 0 0,1 0-1 0 0,-1 0 1 0 0,0 1-1 0 0,0-1 1 0 0,0 0-1 0 0,1 0 1 0 0,-1 0 0 0 0,0 0-1 0 0,0 1 1 0 0,1-1-1 0 0,-1 0 1 0 0,0 0-1 0 0,0 0 1 0 0,1 0-1 0 0,-1 0 1 0 0,0 0-1 0 0,1 0 1 0 0,-1 0-1 0 0,0 0 1 0 0,0 0-1 0 0,1 0 1 0 0,-1 0-1 0 0,0 0 1 0 0,1 0-1 0 0,-1 0 1 0 0,0 0-1 0 0,0 0 1 0 0,1 0-1 0 0,-1 0 1 0 0,0 0-1 0 0,1 0 1 0 0,-1 0-1 0 0,0-1 1 0 0,1 1 22 0 0,104-1 305 0 0,-50 3-32 0 0,-22-1-71 0 0,34-3-1 0 0,-43 0-121 0 0,-10 0-12 0 0,0 0 1 0 0,-1 2 0 0 0,1 0-1 0 0,0 0 1 0 0,0 1 0 0 0,25 5-1 0 0,-38-5 160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3.7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289 0 9671 0 0,'4'16'748'0'0,"-4"-15"-737"0"0,0-1 0 0 0,0 0 0 0 0,0 1 1 0 0,0-1-1 0 0,0 1 0 0 0,0-1 0 0 0,0 1 0 0 0,0-1 0 0 0,0 1 0 0 0,0-1 0 0 0,-1 0 0 0 0,1 1 0 0 0,0-1 0 0 0,0 1 0 0 0,0-1 0 0 0,-1 0 0 0 0,1 1 0 0 0,0-1 0 0 0,-1 1 0 0 0,1-1 0 0 0,0 0 0 0 0,-1 0 1 0 0,1 1-1 0 0,0-1 0 0 0,-1 1 0 0 0,0 0-15 0 0,-3 3 77 0 0,1 1 1 0 0,1 0-1 0 0,-1 0 0 0 0,1 0 0 0 0,0 1 0 0 0,-2 7 0 0 0,3-11-61 0 0,-3 14 177 0 0,-1-1 0 0 0,-1 0 0 0 0,-15 27 0 0 0,15-34-136 0 0,0-1 0 0 0,0 0-1 0 0,-1 0 1 0 0,0-1-1 0 0,-1 1 1 0 0,-8 4 0 0 0,-19 17 122 0 0,16-11-33 0 0,0-2 0 0 0,-1-1 0 0 0,-34 20 0 0 0,53-34-131 0 0,0 1 0 0 0,-1-1-1 0 0,1 1 1 0 0,0 0 0 0 0,0-1-1 0 0,0 0 1 0 0,0 1 0 0 0,-1-1-1 0 0,1 0 1 0 0,0 0 0 0 0,0 1-1 0 0,0-1 1 0 0,-1 0 0 0 0,1 0-1 0 0,0-1 1 0 0,0 1 0 0 0,-1 0-1 0 0,-1-1 1 0 0,2 1 106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4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15 8287 0 0,'7'-6'863'0'0,"7"-2"-818"0"0,-13 8 54 0 0,2 1 14 0 0,15 6 111 0 0,-16-6-112 0 0,9 0 112 0 0,-10-1-206 0 0,1 1 0 0 0,-1-1 0 0 0,1 1 0 0 0,-1-1 0 0 0,1 1 0 0 0,-1 0 0 0 0,1 0 0 0 0,-1-1 0 0 0,1 1 0 0 0,-1 0 0 0 0,0 0-1 0 0,0 1 1 0 0,1-1 0 0 0,-1 0 0 0 0,0 0 0 0 0,0 1 0 0 0,0-1 0 0 0,0 0 0 0 0,0 1 0 0 0,-1-1 0 0 0,1 1 0 0 0,0-1 0 0 0,-1 1 0 0 0,1-1-1 0 0,-1 1 1 0 0,0 0 0 0 0,1-1 0 0 0,-1 1 0 0 0,0 2 0 0 0,1 6 75 0 0,-1 1-1 0 0,0-1 1 0 0,-3 18-1 0 0,2-15-22 0 0,-21 140 592 0 0,2-8 89 0 0,20-144-724 0 0,0 0 0 0 0,0 0-1 0 0,0 0 1 0 0,0 0 0 0 0,0 0 0 0 0,-1 0 0 0 0,1 0 0 0 0,0 1-1 0 0,-1-1 1 0 0,1 0 0 0 0,-2 1 0 0 0,1-4 175 0 0,2-9-159 0 0,0 0-33 0 0</inkml:trace>
  <inkml:trace contextRef="#ctx0" brushRef="#br0" timeOffset="1">210 133 11055 0 0,'1'0'77'0'0,"-1"1"-1"0"0,0-1 0 0 0,0 1 0 0 0,1-1 0 0 0,-1 1 0 0 0,1-1 1 0 0,-1 1-1 0 0,0-1 0 0 0,1 1 0 0 0,-1-1 0 0 0,1 0 0 0 0,-1 1 1 0 0,1-1-1 0 0,-1 0 0 0 0,1 1 0 0 0,-1-1 0 0 0,1 0 0 0 0,-1 0 1 0 0,1 0-1 0 0,0 1 0 0 0,-1-1 0 0 0,1 0 0 0 0,-1 0 0 0 0,1 0 1 0 0,0 0-1 0 0,-1 0 0 0 0,1 0 0 0 0,-1 0 0 0 0,1 0 1 0 0,0 0-1 0 0,0-1 0 0 0,20-4-152 0 0,-20 4 133 0 0,13-3 2 0 0,0 1-49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4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39 10135 0 0,'0'0'1248'0'0,"1"-1"-1176"0"0,63-21 576 0 0,-33 16-430 0 0,1 2-1 0 0,0 0 0 0 0,45 2 0 0 0,95 15 530 0 0,-127-8-123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5.0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12295 0 0,'0'1'694'0'0,"1"1"-634"0"0,0 1 0 0 0,0 0 1 0 0,0-1-1 0 0,0 0 0 0 0,1 1 1 0 0,-1-1-1 0 0,1 0 1 0 0,0 1-1 0 0,0-1 0 0 0,3 3 1 0 0,-2-2-22 0 0,0-1 0 0 0,0 1 1 0 0,0-1-1 0 0,0 1 0 0 0,-1 0 1 0 0,1 0-1 0 0,-1 0 0 0 0,0 1 1 0 0,0-1-1 0 0,0 1 0 0 0,0-1 1 0 0,-1 1-1 0 0,1-1 0 0 0,-1 1 1 0 0,0 0-1 0 0,0 0 0 0 0,0-1 1 0 0,-1 1-1 0 0,1 6 0 0 0,-1 79 364 0 0,0-89-399 0 0,0 0 0 0 0,0 0 0 0 0,0 1 0 0 0,0-1 0 0 0,0 0-1 0 0,0 0 1 0 0,0 0 0 0 0,0 0 0 0 0,0 0 0 0 0,0 0 0 0 0,0 0 0 0 0,0 0 0 0 0,0 0 0 0 0,0 0 0 0 0,0 0 0 0 0,0 0 0 0 0,0 0 0 0 0,0 0-1 0 0,0 1 1 0 0,0-1 0 0 0,0 0 0 0 0,0 0 0 0 0,0 0 0 0 0,0 0 0 0 0,0 0 0 0 0,0 0 0 0 0,0 0 0 0 0,0 0 0 0 0,0 0 0 0 0,0 0 0 0 0,0 0-1 0 0,0 0 1 0 0,0 1 0 0 0,0-1 0 0 0,0 0 0 0 0,0 0 0 0 0,0 0 0 0 0,0 0 0 0 0,0 0 0 0 0,0 0 0 0 0,0 0 0 0 0,0 0 0 0 0,0 0 0 0 0,0 0-1 0 0,1 0 1 0 0,-1 0 0 0 0,0 0 0 0 0,0 0 0 0 0,0 0 0 0 0,0 0 0 0 0,0 0 0 0 0,0 0 0 0 0,0 0 0 0 0,0 0 0 0 0,0 0 0 0 0,0 0 0 0 0,0 0-1 0 0,0 0 1 0 0,0 0 0 0 0,1 0 0 0 0,-1 0 0 0 0,0 0 0 0 0,0 0 0 0 0,0 0 0 0 0,0 0 0 0 0,4-6 52 0 0,6-18-219 0 0,-7 16 111 0 0,9-34-243 0 0,-5 18 112 0 0,-7 21 183 0 0,1 0 0 0 0,-1 0 0 0 0,1-1 0 0 0,0 1 0 0 0,0 0 0 0 0,0 0 0 0 0,1 0 0 0 0,-1 0 0 0 0,1 0 0 0 0,-1 1 0 0 0,1-1 0 0 0,0 0 0 0 0,0 1 0 0 0,0-1-1 0 0,1 1 1 0 0,-1 0 0 0 0,1-1 0 0 0,-1 1 0 0 0,1 1 0 0 0,5-4 0 0 0,-3 2 39 0 0,-1 2 1 0 0,1-1-1 0 0,0 0 0 0 0,0 1 0 0 0,0 0 0 0 0,0 0 1 0 0,0 1-1 0 0,0-1 0 0 0,0 1 0 0 0,10 1 0 0 0,-2 0 50 0 0,0 1-1 0 0,26 7 0 0 0,-38-8-80 0 0,1-1-1 0 0,0 1 0 0 0,0-1 1 0 0,-1 1-1 0 0,1 0 1 0 0,0 0-1 0 0,-1 0 0 0 0,1 0 1 0 0,-1 0-1 0 0,1 0 1 0 0,-1 0-1 0 0,1 0 0 0 0,-1 1 1 0 0,0-1-1 0 0,0 0 1 0 0,0 1-1 0 0,1-1 0 0 0,-1 1 1 0 0,-1 0-1 0 0,1-1 0 0 0,1 3 1 0 0,-2-2 6 0 0,1 1 0 0 0,-1-1 1 0 0,0 0-1 0 0,0 0 0 0 0,0 0 0 0 0,0 0 1 0 0,0 0-1 0 0,-1 0 0 0 0,1 0 1 0 0,-1 0-1 0 0,1 0 0 0 0,-1 0 0 0 0,0 0 1 0 0,1 0-1 0 0,-1 0 0 0 0,0 0 0 0 0,-1 0 1 0 0,1-1-1 0 0,-1 3 0 0 0,-8 9 64 0 0,1-1 0 0 0,-2 0-1 0 0,-12 12 1 0 0,20-21-64 0 0,0-1 0 0 0,0 1 0 0 0,0-1 0 0 0,0 0 0 0 0,0 0 1 0 0,-1 0-1 0 0,1 0 0 0 0,-1 0 0 0 0,1-1 0 0 0,-1 0 0 0 0,0 0 0 0 0,0 0 0 0 0,1 0 0 0 0,-1 0 0 0 0,0-1 1 0 0,0 1-1 0 0,0-1 0 0 0,-6-1 0 0 0,9 1-13 0 0,0 0 1 0 0,-1-1-1 0 0,1 1 1 0 0,0-1-1 0 0,-1 1 1 0 0,1-1-1 0 0,0 0 1 0 0,0 1-1 0 0,0-1 1 0 0,0 0-1 0 0,-1 0 1 0 0,1 0-1 0 0,0 0 1 0 0,0 0-1 0 0,-1-2 1 0 0,1 2 51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5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323 0 12439 0 0,'0'0'1463'0'0,"4"9"-1214"0"0,3 13-59 0 0,-1 1-1 0 0,-1-1 0 0 0,-1 1 0 0 0,-1 1 0 0 0,0 28 1 0 0,-9 117 178 0 0,6-168-366 0 0,-13 123 244 0 0,10-101-152 0 0,-2 0 0 0 0,0 0 0 0 0,-12 29 0 0 0,14-46-61 0 0,1 1-1 0 0,-2-1 1 0 0,1 0-1 0 0,-1 0 1 0 0,-6 9-1 0 0,8-13-16 0 0,0 0 0 0 0,0 0 0 0 0,0 0 0 0 0,0 0 0 0 0,0-1 0 0 0,-1 1-1 0 0,1-1 1 0 0,0 1 0 0 0,-1-1 0 0 0,0 0 0 0 0,1 0 0 0 0,-1 0 0 0 0,1 0 0 0 0,-1 0 0 0 0,0-1 0 0 0,0 1 0 0 0,-2-1 0 0 0,-85 4 342 0 0,81-4-354 0 0,-1-1-1 0 0,1 0 0 0 0,-1 0 1 0 0,1-1-1 0 0,-13-3 1 0 0,17 4 0 0 0,0-1 1 0 0,0 0 0 0 0,0 0-1 0 0,0-1 1 0 0,0 1 0 0 0,0-1 0 0 0,0 0-1 0 0,1 0 1 0 0,-1-1 0 0 0,-4-5-1 0 0,7 7-4 0 0,0 0 0 0 0,1 0 0 0 0,-1-1 0 0 0,1 1 0 0 0,0-1 0 0 0,0 1 0 0 0,0-1 0 0 0,-1-3 0 0 0,-2-11 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5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13359 0 0,'0'0'1395'0'0,"1"0"-1312"0"0,2 2-61 0 0,-2-1 42 0 0,6 10 132 0 0,15 24 74 0 0,-12-21-196 0 0,-1 0 0 0 0,-1 0 0 0 0,8 19 0 0 0,-7-13 66 0 0,20 36 0 0 0,-24-50-119 0 0,3-1 32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2.3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0 9671 0 0,'0'1'748'0'0,"-1"4"-481"0"0,0-4-261 0 0,1-1-1 0 0,0 1 1 0 0,0 0 0 0 0,-1-1-1 0 0,1 1 1 0 0,0 0 0 0 0,0-1-1 0 0,0 1 1 0 0,0 0 0 0 0,0 0-1 0 0,0-1 1 0 0,0 1 0 0 0,0 0-1 0 0,0 0 1 0 0,0-1 0 0 0,0 1-1 0 0,0 0 1 0 0,1-1 0 0 0,-1 1-1 0 0,0 0 1 0 0,1-1 0 0 0,-1 1-1 0 0,0 0 1 0 0,1-1 0 0 0,0 2-1 0 0,2 4 168 0 0,16 4 262 0 0,-14-8-377 0 0,0 0 0 0 0,0 0 0 0 0,1 0 0 0 0,-1-1 0 0 0,0 0 0 0 0,1 0 0 0 0,7 0 0 0 0,40-3 229 0 0,-19 1-56 0 0,-7-5-7 0 0,-26 5-160 0 0,1 1 0 0 0,14-4 54 0 0,-10 2-108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6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132 2 10135 0 0,'0'0'1070'0'0,"0"0"-1043"0"0,0 0 0 0 0,0 0 0 0 0,0 0 1 0 0,0 0-1 0 0,0 0 0 0 0,0 0 0 0 0,0 0 0 0 0,0-1 1 0 0,0 1-1 0 0,0 0 0 0 0,0 0 0 0 0,0 0 1 0 0,0 0-1 0 0,0 0 0 0 0,0 0 0 0 0,-1 0 0 0 0,1 0 1 0 0,0 0-1 0 0,0 0 0 0 0,0 0 0 0 0,0-1 1 0 0,0 1-1 0 0,0 0 0 0 0,0 0 0 0 0,0 0 1 0 0,-1 0-1 0 0,1 0 0 0 0,0 0 0 0 0,0 0 0 0 0,0 0 1 0 0,0 0-1 0 0,0 0 0 0 0,0 0 0 0 0,0 0 1 0 0,-1 0-1 0 0,1 0 0 0 0,0 0 0 0 0,0 0 0 0 0,0 0 1 0 0,0 0-1 0 0,0 0 0 0 0,-1 1 0 0 0,-10 21 149 0 0,0 0-1 0 0,-10 33 0 0 0,-8 19 35 0 0,23-61-103 0 0,0-1 0 0 0,-2 0-1 0 0,1 0 1 0 0,-12 13 0 0 0,9-14-89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6.5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74 10799 0 0,'0'0'1079'0'0,"5"-1"-992"0"0,0 1 0 0 0,1-2 0 0 0,-1 1 1 0 0,0-1-1 0 0,0 0 0 0 0,-1 0 0 0 0,10-5 0 0 0,20-7 297 0 0,14 4-103 0 0,69-6-1 0 0,-51 8-9 0 0,-22 4 85 0 0,46 0 0 0 0,-86 5-264 0 0,-4-1-85 0 0,1 1 0 0 0,-1-1 0 0 0,1 0-1 0 0,0 1 1 0 0,-1-1 0 0 0,1 0 0 0 0,0 0 0 0 0,-1 1 0 0 0,1-1 0 0 0,-1 0 0 0 0,1 0 0 0 0,0 0-1 0 0,-1 0 1 0 0,1 0 0 0 0,0 0 0 0 0,-1 0 0 0 0,1 0 0 0 0,0 0 0 0 0,0-1 0 0 0,-7 4-94 0 0,-1 1 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6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0 9215 0 0,'-1'1'707'0'0,"0"2"-654"0"0,0-1 0 0 0,-1 0-1 0 0,1 0 1 0 0,0 0 0 0 0,-1 0 0 0 0,0 0-1 0 0,-3 3 1 0 0,-3 5 82 0 0,5-7-96 0 0,-3 6 88 0 0,1-1 0 0 0,-1 1 0 0 0,1 0 0 0 0,1 1 0 0 0,0-1 0 0 0,-4 15 0 0 0,6-20-83 0 0,1 0-1 0 0,0 1 0 0 0,1-1 0 0 0,-1 0 0 0 0,1 1 1 0 0,0-1-1 0 0,0 0 0 0 0,0 1 0 0 0,0-1 1 0 0,1 1-1 0 0,0-1 0 0 0,0 0 0 0 0,0 0 1 0 0,1 1-1 0 0,-1-1 0 0 0,1 0 0 0 0,0 0 0 0 0,3 5 1 0 0,-4-8 22 0 0,0 0-52 0 0,0 0 0 0 0,0 0 0 0 0,0 0 0 0 0,0 0-1 0 0,1-1 1 0 0,-1 1 0 0 0,0 0 0 0 0,0-1 0 0 0,1 1-1 0 0,-1-1 1 0 0,0 1 0 0 0,1-1 0 0 0,1 1 0 0 0,1-1 6 0 0,0 0 0 0 0,0 0 0 0 0,-1 0 1 0 0,1-1-1 0 0,0 1 0 0 0,0-1 1 0 0,-1 0-1 0 0,1 0 0 0 0,-1 0 0 0 0,1-1 1 0 0,4-2-1 0 0,17-5 103 0 0,-10 5-67 0 0,0-2 1 0 0,-1 1-1 0 0,1-2 0 0 0,-1 0 0 0 0,16-12 0 0 0,62-49 223 0 0,-88 64-273 0 0,1 1 0 0 0,0 0 0 0 0,0 0 0 0 0,10-4 0 0 0,-3 2-171 0 0,22-14 0 0 0,-32 18 159 0 0,-1 0 6 0 0,0 0 1 0 0,0 1-1 0 0,0-1 1 0 0,0 1-1 0 0,-1-1 1 0 0,1 0-1 0 0,0 0 1 0 0,-1 1-1 0 0,1-1 1 0 0,0 0-1 0 0,-1 0 1 0 0,1 0 0 0 0,-1 0-1 0 0,1-1 1 0 0,0 0 225 0 0,-1 4-146 0 0,0 9 40 0 0,-1 1 0 0 0,0 0 0 0 0,-4 17 0 0 0,4-28-29 0 0,-4 19 56 0 0,2-10-81 0 0,-1-3 12 0 0,-3 0 42 0 0,1 0-110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332 271 12439 0 0,'0'0'1499'0'0,"0"2"-1326"0"0,3 4-119 0 0,0 0-1 0 0,0 0 0 0 0,-1 0 1 0 0,0 1-1 0 0,-1-1 0 0 0,1 1 1 0 0,-1-1-1 0 0,-1 1 0 0 0,1 0 1 0 0,-1-1-1 0 0,-1 9 0 0 0,-6 25 155 0 0,-1-1 1 0 0,-18 47-1 0 0,2-4-25 0 0,20-68-147 0 0,-3 10 96 0 0,2 0 0 0 0,-5 37 0 0 0,9-54-85 0 0,-1 16 205 0 0,-4-33-183 0 0,2-12-86 0 0,-2 10-70 0 0</inkml:trace>
  <inkml:trace contextRef="#ctx0" brushRef="#br0" timeOffset="1">0 0 11519 0 0,'0'0'1224'0'0,"2"11"-1136"0"0,0 0-24 0 0,-1-3-64 0 0,-1 0 192 0 0,2 2-104 0 0,-1 0 0 0 0,3-3 0 0 0,2 0-8 0 0,0-1-80 0 0,2 1 80 0 0,0-4-80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7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150 7 10135 0 0,'0'0'778'0'0,"8"1"-398"0"0,-1 1-308 0 0,-6-2 105 0 0,7 0-113 0 0,-1-1 0 0 0,1 0 1 0 0,-1-1-1 0 0,11-2 0 0 0,-17 3-56 0 0,1 1 5 0 0,-1 0 0 0 0,1-1 0 0 0,-1 1 0 0 0,1 0 0 0 0,0 0 0 0 0,-1 0 0 0 0,1 1 0 0 0,-1-1 0 0 0,1 0 0 0 0,0 0 0 0 0,-1 1 0 0 0,2 0 0 0 0,10 2 78 0 0,-11-3-78 0 0,-1 0 0 0 0,0 0 0 0 0,1 0 0 0 0,-1 0 0 0 0,1 0 0 0 0,-1 0-1 0 0,0 1 1 0 0,1-1 0 0 0,-1 1 0 0 0,0-1 0 0 0,1 1 0 0 0,-1-1 0 0 0,0 1 0 0 0,0 0-1 0 0,0-1 1 0 0,1 1 0 0 0,-1 0 0 0 0,0 0 0 0 0,0 0 0 0 0,0 0 0 0 0,0 0-1 0 0,0 0 1 0 0,-1 0 0 0 0,1 0 0 0 0,1 2 0 0 0,0 0 35 0 0,-1-2-34 0 0,0 1 1 0 0,0 0-1 0 0,0-1 1 0 0,0 1-1 0 0,0 0 1 0 0,-1 0-1 0 0,1-1 1 0 0,-1 1-1 0 0,1 0 1 0 0,-1 0-1 0 0,1 0 1 0 0,-1 0-1 0 0,0 0 1 0 0,0 0-1 0 0,0 0 1 0 0,0 0-1 0 0,0 0 1 0 0,-1-1-1 0 0,1 1 1 0 0,-1 3-1 0 0,-1-2-3 0 0,1 1 0 0 0,-1-1-1 0 0,0 0 1 0 0,0 0-1 0 0,0 0 1 0 0,0 0 0 0 0,-4 4-1 0 0,5-6-2 0 0,-1 0 0 0 0,1 1 0 0 0,-1-1-1 0 0,0 0 1 0 0,0 0 0 0 0,0 0 0 0 0,1 0-1 0 0,-1 0 1 0 0,0-1 0 0 0,0 1-1 0 0,0 0 1 0 0,0-1 0 0 0,0 0 0 0 0,-4 1-1 0 0,-9 2 35 0 0,-1 3 70 0 0,9 2-96 0 0,0 5 53 0 0,6-11 8 0 0,1-1 1 0 0,0 7-12 0 0,0-6 1 0 0,1-1-3 0 0,11 14-4 0 0,-9-11-36 0 0,0 0 1 0 0,1 1-1 0 0,-1-1 0 0 0,-1 0 0 0 0,5 10 0 0 0,4 10 144 0 0,-9-20-131 0 0,0 0-1 0 0,0 1 0 0 0,0-1 1 0 0,-1 1-1 0 0,1-1 1 0 0,-1 1-1 0 0,0 0 1 0 0,0 9-1 0 0,1-2 18 0 0,-1-9-37 0 0,-1-1 0 0 0,0 1-1 0 0,1-1 1 0 0,-1 1 0 0 0,0 0 0 0 0,0-1 0 0 0,-1 1 0 0 0,1-1 0 0 0,0 1 0 0 0,-1-1-1 0 0,-1 4 1 0 0,0-1 9 0 0,0 0-1 0 0,0 0 0 0 0,0 0 1 0 0,-1 0-1 0 0,1-1 1 0 0,-1 1-1 0 0,0-1 0 0 0,-1 0 1 0 0,1 0-1 0 0,-8 7 1 0 0,-4 1 63 0 0,-27 18-1 0 0,20-15-17 0 0,-58 35 199 0 0,42-30-95 0 0,18-11-30 0 0,20-9-15 0 0,18 4-54 0 0,186 15 355 0 0,-22-3-34 0 0,-85 5-167 0 0,7 2-48 0 0,-91-21-143 0 0,-1-1-1 0 0,0-1 0 0 0,1 0 0 0 0,-1 0 1 0 0,0-1-1 0 0,18-4 0 0 0,-24 4-11 0 0,0-1 0 0 0,-1 0-1 0 0,0 0 1 0 0,1 0 0 0 0,4-4-1 0 0,-1-1-10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8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 16127 0 0,'0'0'2280'0'0,"8"-3"-2200"0"0,0-4 0 0 0,0-1-80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19.7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 8751 0 0,'0'0'1752'0'0,"0"1"-1688"0"0,-3 20 71 0 0,3-14-77 0 0,-1 0-1 0 0,0 0 1 0 0,-1-1-1 0 0,1 1 1 0 0,-5 12-1 0 0,-12 37 199 0 0,-4 17 126 0 0,7-35-119 0 0,3 1 0 0 0,-9 45 1 0 0,14-57-156 0 0,-33 127 324 0 0,18-57-58 0 0,-14 122-1 0 0,30 19 144 0 0,16-72-271 0 0,-3-68-113 0 0,9 38 91 0 0,-11-99-127 0 0,1-2 1 0 0,1 1-1 0 0,14 39 0 0 0,7 33 149 0 0,24 119 202 0 0,-22-68 0 0 0,-26-139-396 0 0,-3-13-1 0 0,1 0 1 0 0,-1 0 0 0 0,1-1 0 0 0,0 1-1 0 0,7 12 1 0 0,-9-18 44 0 0,2 1 0 0 0,3 4-25 0 0,-4-5-61 0 0,0 1 1 0 0,1-1-1 0 0,-1 1 1 0 0,0-1-1 0 0,1 1 1 0 0,-1-1 0 0 0,1 0-1 0 0,-1 0 1 0 0,3 2-1 0 0,4-5 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0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10735 0 0,'0'0'812'0'0,"1"1"-545"0"0,0 4-249 0 0,-1 0 0 0 0,1-1 0 0 0,-1 1 0 0 0,1 0 0 0 0,-2 4 0 0 0,3 19 69 0 0,-1 10 130 0 0,-1-7-76 0 0,6 50 89 0 0,-1 25-9 0 0,-3-39-37 0 0,-2-41-88 0 0,2-2 13 0 0,1-13-29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1.0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28 9671 0 0,'0'0'748'0'0,"13"-5"-442"0"0,-10 5-268 0 0,-1-1 0 0 0,0 1 0 0 0,0-1 0 0 0,0 0 1 0 0,1 0-1 0 0,-1 0 0 0 0,0 0 0 0 0,0 0 0 0 0,0 0 1 0 0,2-2-1 0 0,10-6 112 0 0,-11 8-125 0 0,-1 1 0 0 0,1-1 0 0 0,-1 1 0 0 0,1 0 0 0 0,-1 0-1 0 0,1 0 1 0 0,0 0 0 0 0,-1 0 0 0 0,1 0 0 0 0,-1 1 0 0 0,1-1-1 0 0,-1 1 1 0 0,1 0 0 0 0,2 1 0 0 0,2 0 82 0 0,0 1 0 0 0,-1 0 0 0 0,12 8 1 0 0,-11-6-79 0 0,0 0 1 0 0,-1 0-1 0 0,0 1 1 0 0,0 0-1 0 0,-1 0 1 0 0,1 1 0 0 0,-1 0-1 0 0,-1 0 1 0 0,1 0-1 0 0,-1 0 1 0 0,-1 1-1 0 0,1-1 1 0 0,-1 1 0 0 0,0 0-1 0 0,-1 0 1 0 0,2 13-1 0 0,-2-10 37 0 0,0 0 0 0 0,-1 16 0 0 0,-2-22-41 0 0,1-1-1 0 0,-1 0 0 0 0,0 1 0 0 0,0-1 0 0 0,0 0 1 0 0,0 0-1 0 0,-1 0 0 0 0,0 0 0 0 0,-2 5 0 0 0,-4 3 67 0 0,0 0 0 0 0,0-1 1 0 0,-1 0-1 0 0,0 0 0 0 0,-17 14 0 0 0,6-8-48 0 0,-1-1 1 0 0,-25 14 0 0 0,43-28-23 0 0,0 0 1 0 0,0 0 0 0 0,0 0-1 0 0,0 1 1 0 0,0 0 0 0 0,0-1 0 0 0,1 1-1 0 0,-1 0 1 0 0,-3 6 0 0 0,1-1 42 0 0,4-7 108 0 0,20 10-8 0 0,-15-9-129 0 0,-1 0-1 0 0,1 0 1 0 0,0 0 0 0 0,0 0 0 0 0,1 0-1 0 0,-1-1 1 0 0,0 0 0 0 0,1 0 0 0 0,6 1-1 0 0,43-1 196 0 0,-21 0-38 0 0,1-4-60 0 0,-11 1-37 0 0,8-5 0 0 0,-25 5-74 0 0,0 1 1 0 0,0-1 0 0 0,10 0-1 0 0,1 1 43 0 0,0 0-48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1.4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11975 0 0,'0'0'1670'0'0,"10"3"-1300"0"0,45-2 205 0 0,95 11 0 0 0,-141-11-524 0 0,0 0 0 0 0,-1 0 0 0 0,10-1 0 0 0,-5 0-69 0 0,-9 0-62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2.6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 13359 0 0,'-9'3'1027'0'0,"8"-3"-1016"0"0,1 0-1 0 0,0 0 1 0 0,-1 1 0 0 0,1-1 0 0 0,0 0 0 0 0,-1 0-1 0 0,1 0 1 0 0,0 1 0 0 0,-1-1 0 0 0,1 0-1 0 0,0 0 1 0 0,-1 1 0 0 0,1-1 0 0 0,0 0-1 0 0,0 1 1 0 0,0-1 0 0 0,-1 0 0 0 0,1 1 0 0 0,0-1-1 0 0,0 0 1 0 0,0 1 0 0 0,0-1 0 0 0,-1 0-1 0 0,1 1 1 0 0,0-1 0 0 0,0 1 0 0 0,0-1-1 0 0,0 0 1 0 0,0 1 0 0 0,0-1 0 0 0,0 1 0 0 0,0-1-1 0 0,0 0 1 0 0,0 1 0 0 0,1-1 0 0 0,-1 0-1 0 0,0 1 1 0 0,0 0 0 0 0,0-1 20 0 0,-9 163 666 0 0,1-49-461 0 0,7-107-213 0 0,1 0 0 0 0,0 0-1 0 0,1 0 1 0 0,-1 0 0 0 0,2 0 0 0 0,1 8 0 0 0,1-4-10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1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 13359 0 0,'2'0'1027'0'0,"5"-3"-910"0"0,1 1 1 0 0,0 0-1 0 0,1 1 1 0 0,-1-1 0 0 0,0 2-1 0 0,0-1 1 0 0,16 2-1 0 0,-8 2-33 0 0,0 0-1 0 0,22 7 1 0 0,-32-8-67 0 0,-1 0-2 0 0,-1 0-1 0 0,0 0 1 0 0,0 0-1 0 0,0 1 1 0 0,0 0-1 0 0,0 0 1 0 0,0 0 0 0 0,-1 0-1 0 0,0 0 1 0 0,1 1-1 0 0,-1 0 1 0 0,-1-1-1 0 0,1 1 1 0 0,3 7 0 0 0,-2-5 3 0 0,-1 0 0 0 0,0 0 1 0 0,0 0-1 0 0,-1 1 1 0 0,0-1-1 0 0,0 1 0 0 0,-1 0 1 0 0,1 0-1 0 0,-1 9 1 0 0,-1-8 9 0 0,-1 1 1 0 0,0-1 0 0 0,0 0 0 0 0,-1 1 0 0 0,0-1 0 0 0,-4 12 0 0 0,-25 43 165 0 0,1-2-56 0 0,29-59-128 0 0,0 0-1 0 0,0 1 0 0 0,0-1 1 0 0,1 0-1 0 0,-1 0 0 0 0,1 1 1 0 0,-1-1-1 0 0,1 0 0 0 0,0 0 1 0 0,0 1-1 0 0,0-1 0 0 0,0 0 1 0 0,0 1-1 0 0,0-1 0 0 0,1 0 1 0 0,-1 1-1 0 0,1-1 0 0 0,0 0 1 0 0,0 0-1 0 0,-1 0 0 0 0,1 1 1 0 0,1-1-1 0 0,-1 0 0 0 0,0 0 1 0 0,0-1-1 0 0,1 1 0 0 0,-1 0 1 0 0,1 0-1 0 0,0-1 0 0 0,-1 1 1 0 0,1-1-1 0 0,0 1 0 0 0,0-1 1 0 0,3 2-1 0 0,0-1 15 0 0,1 0 0 0 0,0-1 0 0 0,0 0 1 0 0,0 0-1 0 0,0 0 0 0 0,0 0 0 0 0,0-1 0 0 0,0 0 0 0 0,0 0 1 0 0,0-1-1 0 0,-1 0 0 0 0,1 0 0 0 0,0 0 0 0 0,0-1 0 0 0,6-2 1 0 0,48-23 124 0 0,-33 20-42 0 0,-19 6-97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2.6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6 11055 0 0,'22'-3'354'0'0,"1"2"-1"0"0,0 0 0 0 0,0 1 1 0 0,0 2-1 0 0,30 5 0 0 0,-49-7-329 0 0,0 2-1 0 0,0-1 1 0 0,0 0-1 0 0,0 1 0 0 0,0 0 1 0 0,-1 0-1 0 0,1 0 1 0 0,0 0-1 0 0,-1 1 0 0 0,6 5 1 0 0,-7-7-15 0 0,0 1-1 0 0,0 0 1 0 0,-1 0 0 0 0,1-1 0 0 0,-1 1 0 0 0,0 0 0 0 0,1 0-1 0 0,-1 0 1 0 0,0 1 0 0 0,0-1 0 0 0,0 0 0 0 0,-1 0-1 0 0,1 0 1 0 0,0 1 0 0 0,-1-1 0 0 0,0 0 0 0 0,1 1 0 0 0,-1-1-1 0 0,0 0 1 0 0,0 5 0 0 0,-1-1 11 0 0,0 0 1 0 0,-1-1-1 0 0,1 1 0 0 0,-1-1 1 0 0,0 1-1 0 0,-1-1 0 0 0,1 0 1 0 0,-1 1-1 0 0,0-1 0 0 0,0-1 1 0 0,-1 1-1 0 0,1 0 0 0 0,-1-1 1 0 0,0 0-1 0 0,-7 6 0 0 0,-8 4 6 0 0,0-1 0 0 0,-1-1 0 0 0,-33 14 0 0 0,23-12-18 0 0,27-12-8 0 0,-1-1 0 0 0,1 1-1 0 0,-1-1 1 0 0,1 0-1 0 0,-6 0 1 0 0,-13 4 14 0 0,21-5 218 0 0,20 4-28 0 0,173 11 493 0 0,-122-11-546 0 0,-44-3-135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2.9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13359 0 0,'0'0'1524'0'0,"2"1"-1441"0"0,5 1-5 0 0,1-1-1 0 0,0 0 1 0 0,0 0 0 0 0,0-1 0 0 0,0 0-1 0 0,9-1 1 0 0,-6 1-22 0 0,0 0-1 0 0,0 0 1 0 0,13 2 0 0 0,63 15 173 0 0,-73-12-122 0 0,-2 0-97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3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12895 0 0,'0'0'1615'0'0,"10"12"-1278"0"0,-7-5-246 0 0,1 0-1 0 0,-1 1 1 0 0,-1-1-1 0 0,1 1 1 0 0,-1 0-1 0 0,1 15 1 0 0,0 51 119 0 0,-1-5-35 0 0,0-51-143 0 0,-2-10-9 0 0,1 0-1 0 0,0 0 0 0 0,0 0 1 0 0,1 0-1 0 0,0-1 1 0 0,3 9-1 0 0,3-1-6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3.6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203 0 10591 0 0,'-14'29'1110'0'0,"13"-26"-1084"0"0,-3 4-15 0 0,-8 13 479 0 0,-48 75 463 0 0,46-75-851 0 0,6-7-52 0 0,-1 0 0 0 0,0-1 0 0 0,-1 0 0 0 0,-1 0 0 0 0,-17 14 0 0 0,27-25-30 0 0,0 0 0 0 0,0 0 0 0 0,-1-1 0 0 0,1 1 0 0 0,0 0 0 0 0,-1-1 0 0 0,1 1 0 0 0,0-1 0 0 0,-1 0 0 0 0,-1 1 0 0 0,-4-1 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4.0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13359 0 0,'0'0'1027'0'0,"16"4"-576"0"0,-1 0-328 0 0,-1 1 0 0 0,0 1 0 0 0,-1 0 0 0 0,1 1 1 0 0,23 16-1 0 0,-36-22-124 0 0,10 7 40 0 0,0 0 0 0 0,-1 0 0 0 0,0 1 0 0 0,0 0 0 0 0,-1 1-1 0 0,0 0 1 0 0,-1 0 0 0 0,0 1 0 0 0,0 0 0 0 0,-1 0 0 0 0,-1 1 0 0 0,0 0-1 0 0,5 17 1 0 0,20 44 153 0 0,-23-55-176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4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41 10591 0 0,'0'0'819'0'0,"2"-1"-534"0"0,22-13-142 0 0,-19 10-71 0 0,1 0 1 0 0,0 1 0 0 0,-1 0 0 0 0,1 0 0 0 0,1 0 0 0 0,7-2-1 0 0,-11 5-54 0 0,0 0-1 0 0,-1 0 1 0 0,1 0-1 0 0,0 0 1 0 0,-1 0-1 0 0,1 0 0 0 0,-1 1 1 0 0,1 0-1 0 0,0-1 1 0 0,-1 1-1 0 0,1 0 1 0 0,-1 0-1 0 0,1 0 1 0 0,-1 0-1 0 0,0 1 1 0 0,0-1-1 0 0,1 1 0 0 0,-1-1 1 0 0,0 1-1 0 0,2 2 1 0 0,-1 0 2 0 0,1-1 1 0 0,-1 1-1 0 0,0 0 1 0 0,0 1 0 0 0,0-1-1 0 0,0 0 1 0 0,-1 1-1 0 0,0-1 1 0 0,2 6-1 0 0,-2-4 3 0 0,-1-1 0 0 0,1 0 0 0 0,-1 1-1 0 0,-1-1 1 0 0,1 0 0 0 0,-1 1 0 0 0,0-1 0 0 0,0 1 0 0 0,-2 9-1 0 0,1-11-6 0 0,0 0 0 0 0,0 0-1 0 0,-1 0 1 0 0,0 0 0 0 0,0 0-1 0 0,0 0 1 0 0,0 0 0 0 0,0-1 0 0 0,-1 1-1 0 0,0-1 1 0 0,0 0 0 0 0,-5 5-1 0 0,2-2-13 0 0,0 0-1 0 0,-1-1 1 0 0,0 0-1 0 0,0 0 1 0 0,0-1-1 0 0,-11 6 1 0 0,-9 3 48 0 0,19-9-31 0 0,-1 0 0 0 0,1 0-1 0 0,-13 3 1 0 0,0 0 52 0 0,8-1 6 0 0,14-6-17 0 0,4 0-32 0 0,-1 0 0 0 0,1 0 0 0 0,-1-1 0 0 0,0 0-1 0 0,6-1 1 0 0,-8 1-22 0 0,-1 1 0 0 0,1-1-1 0 0,0 1 1 0 0,0 0 0 0 0,0-1 0 0 0,-1 1 0 0 0,1 0-1 0 0,0 0 1 0 0,0 0 0 0 0,0 1 0 0 0,0-1 0 0 0,-1 0-1 0 0,4 1 1 0 0,4 1 39 0 0,0 0 0 0 0,0-1-1 0 0,11 0 1 0 0,-10 0-2 0 0,-1-1 1 0 0,0 1-1 0 0,10 3 0 0 0,-13-2-23 0 0,-1 0-1 0 0,0 0 1 0 0,0 0-1 0 0,0 1 0 0 0,0 0 1 0 0,-1 0-1 0 0,1 0 1 0 0,-1 0-1 0 0,1 1 1 0 0,-1 0-1 0 0,0 0 0 0 0,-1 0 1 0 0,4 5-1 0 0,-4-6-3 0 0,-1 1 1 0 0,1 0-1 0 0,-1-1 0 0 0,0 1 0 0 0,-1 0 0 0 0,1 0 0 0 0,-1 0 0 0 0,0 0 1 0 0,0 1-1 0 0,0-1 0 0 0,0 0 0 0 0,-1 0 0 0 0,1 1 0 0 0,-1-1 0 0 0,0 0 1 0 0,-1 0-1 0 0,0 6 0 0 0,0-7 0 0 0,0 1 0 0 0,0-1 0 0 0,-1 0 0 0 0,1 0 0 0 0,-1 1 0 0 0,0-1 0 0 0,0 0 0 0 0,0 0 1 0 0,0-1-1 0 0,0 1 0 0 0,-1 0 0 0 0,1-1 0 0 0,-1 1 0 0 0,0-1 0 0 0,-5 3 0 0 0,-15 16 79 0 0,21-19-87 0 0,0 0 0 0 0,0 0 0 0 0,-1 0 0 0 0,1 0 0 0 0,-1 0 0 0 0,1-1 0 0 0,-1 1 0 0 0,1-1 0 0 0,-1 1 0 0 0,0-1 0 0 0,-3 1 0 0 0,0-1 16 0 0,1 0 0 0 0,-1-1 0 0 0,0 1 0 0 0,1-1 0 0 0,-9-1 0 0 0,-17 0 64 0 0,28-1-45 0 0,-2-4-33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4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14743 0 0,'4'26'886'0'0,"8"32"0"0"0,-6-33-763 0 0,4 36 0 0 0,-4 151 715 0 0,-6-200-814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5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11519 0 0,'0'0'1202'0'0,"2"1"-1126"0"0,9 5 21 0 0,0 0 1 0 0,1-1-1 0 0,0 0 1 0 0,0-1-1 0 0,0-1 1 0 0,1 0 0 0 0,-1 0-1 0 0,1-2 1 0 0,-1 1-1 0 0,1-1 1 0 0,21-2-1 0 0,-14 1-7 0 0,-15 0-70 0 0,1 0-1 0 0,0 0 1 0 0,-1-1 0 0 0,1 1 0 0 0,-1-1 0 0 0,1-1-1 0 0,5-1 1 0 0,38-18 167 0 0,-36 15-134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5.6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13823 0 0,'0'0'1062'0'0,"5"6"-536"0"0,-2-1-483 0 0,0-1 0 0 0,-1 1 0 0 0,1 0 0 0 0,-1 0-1 0 0,0 0 1 0 0,0 0 0 0 0,-1 0 0 0 0,2 8 0 0 0,3 44 137 0 0,-5-48-166 0 0,2 98 159 0 0,-2-41-116 0 0,0-42-47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3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0 11975 0 0,'0'0'1664'0'0,"1"2"-1544"0"0,2 8-31 0 0,0 1 1 0 0,-1-1-1 0 0,0 0 0 0 0,-1 1 0 0 0,0-1 0 0 0,-1 15 0 0 0,-7 68 227 0 0,3-52-200 0 0,-18 111 297 0 0,0 8 78 0 0,21-147-452 0 0,-15 143 514 0 0,16-155-516 0 0,0-2-19 0 0,3-5-65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6.0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11055 0 0,'2'4'183'0'0,"1"-1"0"0"0,-1 1-1 0 0,1-1 1 0 0,0 1-1 0 0,0-1 1 0 0,5 5 0 0 0,1 0-118 0 0,34 42 332 0 0,71 106-1 0 0,-92-120-307 0 0,-2 0 1 0 0,-2 1-1 0 0,-1 1 1 0 0,15 50-1 0 0,-17-26 34 0 0,11 92 0 0 0,-19-86-7 0 0,-3 131 1 0 0,-25 67 121 0 0,19-240-211 0 0,-7 47 91 0 0,-3 0 0 0 0,-4-1 0 0 0,-29 85 0 0 0,-110 198 351 0 0,155-355-468 0 0,-42 71 69 0 0,16-30-12 0 0,11-15-48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6.4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10591 0 0,'0'0'1264'0'0,"4"8"-1016"0"0,-3-5-202 0 0,1 0 0 0 0,0 0 0 0 0,0 0 0 0 0,0-1 0 0 0,0 1 0 0 0,1-1 0 0 0,-1 0 0 0 0,1 1 0 0 0,-1-1-1 0 0,1 0 1 0 0,0 0 0 0 0,0-1 0 0 0,0 1 0 0 0,0-1 0 0 0,0 1 0 0 0,0-1 0 0 0,0 0 0 0 0,1 0 0 0 0,-1 0 0 0 0,5 0 0 0 0,6 0 22 0 0,1 0 1 0 0,-1 0-1 0 0,23-4 1 0 0,-10 2 36 0 0,58-9 151 0 0,-73 9-180 0 0,-1-1 0 0 0,1 0 0 0 0,19-6 0 0 0,-30 7 70 0 0,1 0 22 0 0,18-9 153 0 0,-10 4-292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6.8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13823 0 0,'0'0'1563'0'0,"12"0"-1190"0"0,3 6-323 0 0,0 0 0 0 0,0 1 0 0 0,-1 0-1 0 0,1 1 1 0 0,-2 0 0 0 0,1 2 0 0 0,-1-1-1 0 0,-1 2 1 0 0,0 0 0 0 0,0 0 0 0 0,-1 1 0 0 0,0 0-1 0 0,-1 1 1 0 0,13 23 0 0 0,-19-30-24 0 0,-1 1 0 0 0,0-1-1 0 0,0 1 1 0 0,-1 0 0 0 0,0 0 0 0 0,0 0 0 0 0,-1 0 0 0 0,0 0-1 0 0,0 0 1 0 0,0 1 0 0 0,-1-1 0 0 0,0 0 0 0 0,-1 0 0 0 0,0 1-1 0 0,-2 8 1 0 0,3-9-13 0 0,-2 0-1 0 0,1-1 0 0 0,-1 1 1 0 0,0-1-1 0 0,0 1 1 0 0,-1-1-1 0 0,0 0 0 0 0,0 1 1 0 0,0-1-1 0 0,-1-1 1 0 0,0 1-1 0 0,0-1 0 0 0,-1 1 1 0 0,1-1-1 0 0,-1 0 1 0 0,-10 7-1 0 0,-3 1 55 0 0,-1-1 1 0 0,-1-1-1 0 0,-36 16 0 0 0,42-22-51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7.3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294 6 10135 0 0,'0'0'778'0'0,"-7"-5"-289"0"0,7 5-471 0 0,-1 0-1 0 0,1 0 1 0 0,-1 0-1 0 0,1 0 1 0 0,-1 0-1 0 0,1 0 1 0 0,0 0-1 0 0,-1 0 1 0 0,1 0-1 0 0,-1 1 1 0 0,1-1-1 0 0,-1 0 1 0 0,1 0-1 0 0,0 1 1 0 0,-1-1-1 0 0,1 0 1 0 0,-1 1-1 0 0,1-1 1 0 0,0 0 0 0 0,-1 1-1 0 0,1 0 1 0 0,-10 10 117 0 0,8-9-85 0 0,-6 10 47 0 0,0 0 0 0 0,1 1 0 0 0,1 0 0 0 0,-10 24 0 0 0,6-12 68 0 0,-10 29-59 0 0,-16 66 0 0 0,28-90 9 0 0,-34 116 265 0 0,-17 65 33 0 0,48-159-271 0 0,3 1 0 0 0,-1 68 0 0 0,6-78-64 0 0,-11 356 594 0 0,15-302-486 0 0,4 0 0 0 0,24 130-1 0 0,-4-104 165 0 0,55 163-1 0 0,-68-247-238 0 0,3-2 0 0 0,0 0-1 0 0,3-1 1 0 0,1 0 0 0 0,44 60-1 0 0,-5-24 178 0 0,-38-43-133 0 0,-19-28-86 0 0,10 13 379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10679 0 0,'0'0'1072'0'0,"0"2"-978"0"0,3 6-37 0 0,0 0 1 0 0,-1 0 0 0 0,0 1 0 0 0,-1-1 0 0 0,2 16-1 0 0,-4 47 205 0 0,0-14-100 0 0,-1 35 57 0 0,1 13 45 0 0,1-100-243 0 0,0 0-1 0 0,1 0 1 0 0,-1 0 0 0 0,1-1-1 0 0,0 1 1 0 0,0 0 0 0 0,1-1-1 0 0,0 1 1 0 0,-1-1 0 0 0,2 0-1 0 0,2 5 1 0 0,1-3 38 0 0,5-2-49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8.6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 11055 0 0,'0'0'852'0'0,"1"0"-538"0"0,1 0-295 0 0,-1 0 1 0 0,1 0-1 0 0,-1 0 0 0 0,1 0 1 0 0,-1 0-1 0 0,1-1 1 0 0,-1 1-1 0 0,1 0 1 0 0,-1-1-1 0 0,1 0 1 0 0,-1 1-1 0 0,0-1 1 0 0,1 0-1 0 0,1-1 0 0 0,-1 1 1 0 0,0 0 0 0 0,0 0 0 0 0,0 0 0 0 0,0 0 0 0 0,0 0 0 0 0,1 0-1 0 0,3 0 1 0 0,19 1 139 0 0,-20 1-116 0 0,0-1-1 0 0,1 0 1 0 0,-1-1 0 0 0,0 1-1 0 0,8-2 1 0 0,-11 1-30 0 0,0 0 0 0 0,0 1 0 0 0,1-1 0 0 0,-1 1 0 0 0,0-1 0 0 0,0 1 0 0 0,1 0 0 0 0,-1 0 0 0 0,0 0 0 0 0,0 0 0 0 0,1 0 0 0 0,-1 0 0 0 0,0 1 0 0 0,0-1 0 0 0,1 1 0 0 0,-1 0 0 0 0,0-1 0 0 0,0 1 0 0 0,0 0 0 0 0,3 2 0 0 0,10 6 64 0 0,-5-4-7 0 0,0 1-1 0 0,0 1 0 0 0,0 0 1 0 0,-1 0-1 0 0,0 0 1 0 0,15 18-1 0 0,-22-22-52 0 0,0-1 0 0 0,0 1 0 0 0,-1 0 0 0 0,1 0 1 0 0,-1-1-1 0 0,0 1 0 0 0,0 0 0 0 0,0 0 0 0 0,0 1 0 0 0,0-1 0 0 0,-1 0 0 0 0,1 0 1 0 0,-1 0-1 0 0,0 0 0 0 0,0 1 0 0 0,0-1 0 0 0,-1 0 0 0 0,0 6 0 0 0,-1 2 30 0 0,-1 0-1 0 0,0-1 0 0 0,0 1 1 0 0,-1-1-1 0 0,0 1 0 0 0,-1-1 1 0 0,0-1-1 0 0,-10 15 0 0 0,0-3 64 0 0,-1 0-1 0 0,-28 28 1 0 0,32-38-91 0 0,0-1 1 0 0,-1 0-1 0 0,0-1 1 0 0,0 0 0 0 0,-1-1-1 0 0,-20 8 1 0 0,20-12-26 0 0,9-3 354 0 0,14 3-143 0 0,33 7 61 0 0,54 7 1 0 0,-74-16-152 0 0,1 0-1 0 0,0-2 1 0 0,0 0 0 0 0,27-5-1 0 0,-26 2-40 0 0,2 0-60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9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30 13615 0 0,'0'0'17'0'0,"0"0"0"0"0,0 0 0 0 0,0 0 0 0 0,0 0-1 0 0,0 0 1 0 0,0 0 0 0 0,0 0 0 0 0,0 0 0 0 0,0 0-1 0 0,0 0 1 0 0,0 0 0 0 0,0 0 0 0 0,0 1 0 0 0,0-1-1 0 0,1 0 1 0 0,-1 0 0 0 0,0 0 101 0 0,0 0-102 0 0,0 0 1 0 0,0 0 0 0 0,0 0 0 0 0,0 0 0 0 0,0 0 0 0 0,0 0-1 0 0,0 0 1 0 0,0 0 0 0 0,0 0 0 0 0,0 0 0 0 0,0 0-1 0 0,0 0 1 0 0,0 0 0 0 0,0 0 0 0 0,0 1 0 0 0,0-1-1 0 0,0 0 1 0 0,0 0 0 0 0,0 0 0 0 0,0 0 0 0 0,0 0-1 0 0,0 0 1 0 0,0 0 0 0 0,0 0 0 0 0,0 0 0 0 0,0 0-1 0 0,0 0 1 0 0,0 0 135 0 0,0 0-136 0 0,0 1 1 0 0,0-1 0 0 0,0 0 0 0 0,0 0 0 0 0,-1 0-1 0 0,1 0 1 0 0,0 0 0 0 0,8-1 421 0 0,17-5-559 0 0,-11 3 316 0 0,3 1 13 0 0,30-1 0 0 0,38 5 46 0 0,-52-7-108 0 0,-26 5-64 0 0,-3 1-83 0 0,12-5 80 0 0,-1-1-5 0 0,-13 4-74 0 0,1 0 0 0 0,0 0 1 0 0,0 0-1 0 0,-1 0 0 0 0,1 0 0 0 0,0 1 0 0 0,0 0 1 0 0,0-1-1 0 0,0 1 0 0 0,4 0 0 0 0,8 2-68 0 0,-11-2 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29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12895 0 0,'6'-13'998'0'0,"-5"12"-984"0"0,-1 1 0 0 0,1 0 1 0 0,-1 0-1 0 0,1 0 1 0 0,-1 0-1 0 0,1 0 1 0 0,-1-1-1 0 0,1 1 1 0 0,-1 0-1 0 0,1 0 0 0 0,-1 0 1 0 0,1 0-1 0 0,-1 1 1 0 0,1-1-1 0 0,-1 0 1 0 0,0 0-1 0 0,1 0 0 0 0,-1 0 1 0 0,1 0-1 0 0,-1 1 1 0 0,1-1-1 0 0,-1 0 1 0 0,1 0-1 0 0,0 1 0 0 0,-1-1 20 0 0,11 3 70 0 0,-1 0 0 0 0,18 1 0 0 0,-18-3-6 0 0,-1 0-1 0 0,1 1 1 0 0,17 5 0 0 0,-22-4-72 0 0,1-1 1 0 0,-1 1-1 0 0,0 0 1 0 0,0 1-1 0 0,0-1 1 0 0,0 1-1 0 0,-1 0 1 0 0,0 0-1 0 0,1 1 1 0 0,-2-1-1 0 0,1 1 1 0 0,0 0-1 0 0,-1 0 1 0 0,0 0-1 0 0,5 10 1 0 0,-7-11-13 0 0,1 0 0 0 0,-1 0 0 0 0,0 0 1 0 0,0 0-1 0 0,0 1 0 0 0,0-1 0 0 0,-1 0 0 0 0,1 1 1 0 0,-1-1-1 0 0,0 0 0 0 0,-1 1 0 0 0,1-1 0 0 0,-1 0 1 0 0,0 1-1 0 0,0-1 0 0 0,0 0 0 0 0,0 0 1 0 0,-1 0-1 0 0,0 0 0 0 0,0 0 0 0 0,0 0 0 0 0,-3 4 1 0 0,1-2 17 0 0,0 1 0 0 0,1-1 1 0 0,-4 10-1 0 0,-9 16 63 0 0,7-19-50 0 0,-1-1 0 0 0,-13 13 0 0 0,-3 4 65 0 0,19-22-107 0 0,7-7 18 0 0,-1 1 1 0 0,0 0-1 0 0,0 0 0 0 0,1-1 0 0 0,-1 1 0 0 0,0 0 0 0 0,1 0 0 0 0,-1 0 0 0 0,1 0 1 0 0,-1 0-1 0 0,1 0 0 0 0,-1 0 0 0 0,1 0 0 0 0,0 0 0 0 0,-1 2 0 0 0,1-2 43 0 0,10 5 256 0 0,-4-4-295 0 0,0-1 1 0 0,1 1-1 0 0,-1-1 0 0 0,0 0 0 0 0,1-1 0 0 0,-1 1 0 0 0,11-2 0 0 0,47-8 199 0 0,-42 5-201 0 0,-9 2 25 0 0,0-1 0 0 0,0 0 0 0 0,0-1 0 0 0,0-1 0 0 0,-1 0 0 0 0,1 0 0 0 0,-1-1 0 0 0,11-9 0 0 0,-10 8 16 0 0,1 2-48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1.9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7 127 11055 0 0,'28'0'852'0'0,"-28"0"-842"0"0,0 0 0 0 0,0 0 0 0 0,1 0 0 0 0,-1 0 0 0 0,0 0 0 0 0,0 0 0 0 0,1 0 0 0 0,-1 0 0 0 0,0 0 0 0 0,0 0 0 0 0,0 1 0 0 0,1-1 0 0 0,-1 0 0 0 0,0 0 0 0 0,0 0 0 0 0,0 0 0 0 0,0 1 0 0 0,1-1 0 0 0,-1 0 0 0 0,0 0 0 0 0,0 0 0 0 0,0 1 0 0 0,0-1 0 0 0,0 0 0 0 0,0 0 0 0 0,0 1-1 0 0,1-1 1 0 0,-1 0 0 0 0,0 0 0 0 0,0 0 0 0 0,0 1 0 0 0,0-1 0 0 0,0 0 0 0 0,0 0 0 0 0,0 1 0 0 0,0-1 0 0 0,0 1 0 0 0,-2 7 13 0 0,2-8 9 0 0,-10 33 287 0 0,8-29-254 0 0,0 1 1 0 0,0 0-1 0 0,1-1 1 0 0,-1 1-1 0 0,1 0 0 0 0,0 0 1 0 0,0 6-1 0 0,-1 22 140 0 0,1-26-193 0 0,0 1 1 0 0,0 0-1 0 0,2 14 0 0 0,0-15 13 0 0,0-1 1 0 0,0 1 0 0 0,1 0-1 0 0,0-1 1 0 0,0 1 0 0 0,0-1-1 0 0,1 0 1 0 0,6 11 0 0 0,-7-15-12 0 0,0 1 0 0 0,0 0 0 0 0,0-1-1 0 0,0 1 1 0 0,1-1 0 0 0,-1 0 0 0 0,1 0 0 0 0,0 0 0 0 0,-1 0 0 0 0,1-1 0 0 0,0 1-1 0 0,0-1 1 0 0,0 1 0 0 0,0-1 0 0 0,0 0 0 0 0,0 0 0 0 0,1 0 0 0 0,-1-1 0 0 0,0 1-1 0 0,5-1 1 0 0,0 0 12 0 0,1 0 0 0 0,0-1 0 0 0,-1 0-1 0 0,1-1 1 0 0,-1 0 0 0 0,1 0 0 0 0,-1-1-1 0 0,0 0 1 0 0,0 0 0 0 0,0-1 0 0 0,11-7 0 0 0,-8 4 34 0 0,0-1 1 0 0,0 0-1 0 0,-1-1 1 0 0,0 0-1 0 0,-1-1 1 0 0,16-20 0 0 0,-21 25-38 0 0,-1-1-1 0 0,0-1 1 0 0,0 1 0 0 0,0 0 0 0 0,-1-1 0 0 0,0 1 0 0 0,0-1 0 0 0,0 0 0 0 0,-1 0 0 0 0,0 0 0 0 0,-1 0 0 0 0,1 0-1 0 0,-1 0 1 0 0,0 1 0 0 0,-1-1 0 0 0,0 0 0 0 0,-3-12 0 0 0,1 6 20 0 0,-1 0 0 0 0,-1 0-1 0 0,0 1 1 0 0,-1 0 0 0 0,0 0 0 0 0,-1 0-1 0 0,0 0 1 0 0,-11-12 0 0 0,16 21-30 0 0,0 1 0 0 0,-1-1 0 0 0,1 1 0 0 0,-1-1 0 0 0,0 1 1 0 0,1 0-1 0 0,-1 0 0 0 0,0 0 0 0 0,0 0 0 0 0,0 0 0 0 0,0 1 0 0 0,-1 0 0 0 0,1-1 0 0 0,0 1 0 0 0,-1 0 1 0 0,1 1-1 0 0,-1-1 0 0 0,1 1 0 0 0,-1-1 0 0 0,1 1 0 0 0,-1 0 0 0 0,1 0 0 0 0,-1 1 0 0 0,-3 0 1 0 0,0 0 8 0 0,1 1 0 0 0,-1 1 1 0 0,1-1-1 0 0,0 1 1 0 0,0 0-1 0 0,0 1 1 0 0,1-1-1 0 0,-1 1 1 0 0,1 0-1 0 0,0 0 1 0 0,-9 10-1 0 0,0 2 72 0 0,-15 23 0 0 0,-5 6 57 0 0,29-38-127 0 0,-6 7 26 0 0,10-13 12 0 0,4-9 42 0 0,8-9-91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4.5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13359 0 0,'0'0'1027'0'0,"9"1"-576"0"0,28 9-290 0 0,-27-7-65 0 0,-1-1 0 0 0,1 1 1 0 0,13 0-1 0 0,4-2 157 0 0,48-6 0 0 0,3 0 169 0 0,-71 5-406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3.4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38 11975 0 0,'0'0'923'0'0,"1"-1"-602"0"0,5-4-287 0 0,0 1 0 0 0,0 0-1 0 0,0 1 1 0 0,1-1 0 0 0,-1 1 0 0 0,1 1-1 0 0,0-1 1 0 0,0 1 0 0 0,0 0-1 0 0,0 1 1 0 0,0-1 0 0 0,0 1 0 0 0,0 1-1 0 0,1-1 1 0 0,-1 1 0 0 0,0 1-1 0 0,0-1 1 0 0,0 1 0 0 0,1 1 0 0 0,7 1-1 0 0,1 1 41 0 0,-13-4-62 0 0,0 1 0 0 0,0-1 1 0 0,0 1-1 0 0,0 0 0 0 0,0 0 0 0 0,0 0 0 0 0,0 0 0 0 0,-1 1 0 0 0,1-1 0 0 0,0 1 0 0 0,4 3 0 0 0,0 2 24 0 0,-4-5-24 0 0,-1-1-1 0 0,0 1 0 0 0,0 0 0 0 0,0 0 0 0 0,0 1 0 0 0,0-1 0 0 0,0 0 1 0 0,-1 1-1 0 0,1-1 0 0 0,-1 1 0 0 0,1-1 0 0 0,1 6 0 0 0,-3-6-3 0 0,1 0 6 0 0,0 1 0 0 0,0 0-1 0 0,0-1 1 0 0,-1 1 0 0 0,1 0-1 0 0,-1 0 1 0 0,0 0 0 0 0,0-1-1 0 0,0 1 1 0 0,0 0 0 0 0,0 0-1 0 0,-1 0 1 0 0,1-1 0 0 0,-1 1-1 0 0,-1 4 1 0 0,1-4 5 0 0,-1 1 1 0 0,0 0-1 0 0,0 0 1 0 0,-1-1-1 0 0,1 1 1 0 0,-1-1-1 0 0,1 0 1 0 0,-1 0-1 0 0,0 0 1 0 0,0 0-1 0 0,-6 4 1 0 0,-5 3 76 0 0,-23 11 0 0 0,27-16-77 0 0,-47 23 128 0 0,32-17-52 0 0,-25 16-1 0 0,10-2 34 0 0,39-25 0 0 0,13-1-10 0 0,-3-1-94 0 0,14-3 83 0 0,26-3 0 0 0,-43 8-84 0 0,0 0 0 0 0,0-1 1 0 0,-1 2-1 0 0,1-1 0 0 0,0 1 0 0 0,0 0 0 0 0,-1 0 0 0 0,1 0 1 0 0,-1 1-1 0 0,7 2 0 0 0,-9-3-12 0 0,-1 1 0 0 0,1-1 0 0 0,-1 1 0 0 0,0-1 0 0 0,1 1 0 0 0,-1 0 0 0 0,0 0-1 0 0,0 0 1 0 0,0 0 0 0 0,0 0 0 0 0,0 1 0 0 0,-1-1 0 0 0,1 0 0 0 0,-1 1 0 0 0,1-1 0 0 0,-1 1 0 0 0,0 0 0 0 0,1 2 0 0 0,-1 1 10 0 0,0-1-1 0 0,-1 1 1 0 0,1-1 0 0 0,-1 1 0 0 0,0 0-1 0 0,0-1 1 0 0,-1 1 0 0 0,-1 6 0 0 0,1-8-9 0 0,-1-1 0 0 0,1 1 0 0 0,-1 0 0 0 0,1 0 1 0 0,-1-1-1 0 0,0 1 0 0 0,-1-1 0 0 0,1 1 0 0 0,-1-1 1 0 0,1 0-1 0 0,-1 0 0 0 0,0 0 0 0 0,0 0 0 0 0,0-1 1 0 0,-4 3-1 0 0,-6 4 52 0 0,-1-1-1 0 0,-21 10 1 0 0,18-10-2 0 0,0-1 0 0 0,-26 7 0 0 0,36-12-39 0 0,0 0-1 0 0,0-1 1 0 0,0 0-1 0 0,-1-1 1 0 0,1 1-1 0 0,0-1 1 0 0,0-1-1 0 0,-1 1 0 0 0,-7-3 1 0 0,8 1 30 0 0,5 0 1 0 0,2 1-55 0 0,0 1 1 0 0,0-1 0 0 0,0 0 0 0 0,1 0-1 0 0,-1 1 1 0 0,0-1 0 0 0,0 0 0 0 0,0 1-1 0 0,1-1 1 0 0,-1 0 0 0 0,0 0 0 0 0,1 1-1 0 0,-1-1 1 0 0,1 1 0 0 0,-1-1 0 0 0,0 0 0 0 0,1 1-1 0 0,0-1 1 0 0,-1 1 0 0 0,1-1 0 0 0,-1 1-1 0 0,1-1 1 0 0,0 1 0 0 0,-1 0 0 0 0,1-1-1 0 0,0 1 1 0 0,0-1 0 0 0,0 0-87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1 13215 0 0,'-1'1'88'0'0,"0"0"-1"0"0,0 0 0 0 0,0 0 0 0 0,0 0 0 0 0,0 0 1 0 0,0 0-1 0 0,0 0 0 0 0,1 0 0 0 0,-1 0 1 0 0,0 1-1 0 0,1-1 0 0 0,-1 0 0 0 0,1 0 1 0 0,-1 1-1 0 0,1-1 0 0 0,0 0 0 0 0,-1 3 0 0 0,-1 30-260 0 0,1-24 400 0 0,0 15 0 0 0,2 40-1 0 0,0-56-192 0 0,0 0-1 0 0,0 0 0 0 0,1-1 0 0 0,0 1 0 0 0,1-1 1 0 0,0 1-1 0 0,0-1 0 0 0,5 9 0 0 0,-6-14-4 0 0,1 0 0 0 0,0 0 0 0 0,-1 0 0 0 0,1-1 0 0 0,5 4 0 0 0,4 5 5 0 0,-6-5-2 0 0,0-1 0 0 0,0 0 0 0 0,1 0 0 0 0,0 0 0 0 0,-1-1 0 0 0,1 0 0 0 0,1 0 0 0 0,12 4 0 0 0,-18-7-7 0 0,1 0 0 0 0,-1 0 0 0 0,0 0 0 0 0,0 0-1 0 0,0 0 1 0 0,0 0 0 0 0,3 3 0 0 0,10 7 86 0 0,-13-9-97 0 0,-1-1 1 0 0,1 0-1 0 0,-1 0 1 0 0,1 0 0 0 0,-1 1-1 0 0,0-1 1 0 0,0 1 0 0 0,1-1-1 0 0,-1 1 1 0 0,0-1 0 0 0,0 1-1 0 0,-1 0 1 0 0,1-1-1 0 0,0 1 1 0 0,-1 0 0 0 0,1 0-1 0 0,-1-1 1 0 0,1 1 0 0 0,-1 0-1 0 0,0 0 1 0 0,1 0 0 0 0,-1 0-1 0 0,0 0 1 0 0,-1 0-1 0 0,1-1 1 0 0,0 1 0 0 0,-1 3-1 0 0,-1 1 27 0 0,-1 1-1 0 0,1 0 0 0 0,-1-1 0 0 0,-1 0 0 0 0,-6 10 0 0 0,9-14-28 0 0,0 0 0 0 0,0 0 0 0 0,-1 0 0 0 0,1-1 0 0 0,-1 1 0 0 0,1 0-1 0 0,-1-1 1 0 0,0 1 0 0 0,1-1 0 0 0,-1 0 0 0 0,0 1 0 0 0,0-1 0 0 0,0 0 0 0 0,-3 1-1 0 0,-17 10 150 0 0,15-8-150 0 0,3-2 4 0 0,1 1 0 0 0,-1-1 0 0 0,0 0 0 0 0,0 0 0 0 0,0 0 0 0 0,-1-1 0 0 0,1 1 0 0 0,0-1-1 0 0,0 0 1 0 0,-1-1 0 0 0,1 1 0 0 0,-6 0 0 0 0,-17 1 90 0 0,25-1-100 0 0,0-1-1 0 0,0 1 1 0 0,0-1 0 0 0,1 0-1 0 0,-1 1 1 0 0,0-1 0 0 0,0 0-1 0 0,0 0 1 0 0,0-1 0 0 0,0 1 0 0 0,0 0-1 0 0,0 0 1 0 0,0-1 0 0 0,0 0-1 0 0,0 1 1 0 0,0-1 0 0 0,1 0-1 0 0,-1 0 1 0 0,0 0 0 0 0,0 0 0 0 0,-2-2-1 0 0,-27-28 50 0 0,21 20-44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5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 13359 0 0,'0'0'1027'0'0,"2"0"-670"0"0,9-1-282 0 0,0 1-1 0 0,-1 0 0 0 0,1 1 0 0 0,0 0 1 0 0,11 2-1 0 0,-7-1 76 0 0,-1 0-1 0 0,21 0 1 0 0,-17-4-31 0 0,28-6 1 0 0,-28 5-31 0 0,24-3 0 0 0,-29 6-73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5.6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220 0 11375 0 0,'0'0'1134'0'0,"-11"5"-780"0"0,8-2-303 0 0,-1-1 1 0 0,1 1-1 0 0,0 0 0 0 0,0 0 0 0 0,0 1 0 0 0,0-1 0 0 0,1 1 0 0 0,-3 4 0 0 0,-17 35 199 0 0,16-31-160 0 0,-9 24 130 0 0,10-22-133 0 0,-1 0-1 0 0,-8 12 1 0 0,4-7 44 0 0,-14 37-1 0 0,18-38-124 0 0,-2-1 0 0 0,-17 32 0 0 0,21-45 37 0 0,1 1 0 0 0,-1-1 0 0 0,0 1 0 0 0,0-1-1 0 0,-8 6 1 0 0,5-8-43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5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 10135 0 0,'0'0'1172'0'0,"18"-3"-824"0"0,-16 3-311 0 0,1-1-1 0 0,-1 1 1 0 0,1 0 0 0 0,0 0-1 0 0,-1 0 1 0 0,1 0-1 0 0,0 1 1 0 0,-1-1-1 0 0,1 1 1 0 0,-1-1 0 0 0,1 1-1 0 0,-1 0 1 0 0,1 0-1 0 0,-1 0 1 0 0,0 0-1 0 0,1 1 1 0 0,-1-1-1 0 0,0 1 1 0 0,0-1 0 0 0,0 1-1 0 0,0 0 1 0 0,0 0-1 0 0,0 0 1 0 0,0 0-1 0 0,1 2 1 0 0,4 5 18 0 0,-1 0 0 0 0,0 0 1 0 0,0 1-1 0 0,-1 0 0 0 0,0 0 0 0 0,-1 1 1 0 0,0-1-1 0 0,2 12 0 0 0,3 14 91 0 0,3 41 0 0 0,-4-18 1 0 0,-1-21-68 0 0,6 43 338 0 0,26 80 0 0 0,-38-159-384 0 0,0 1-1 0 0,0-1 0 0 0,0 1 0 0 0,1-1 0 0 0,-1 0 1 0 0,1 1-1 0 0,0-1 0 0 0,2 2 0 0 0,-3-3-26 0 0,5 6 66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6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1 188 12007 0 0,'0'0'902'0'0,"1"0"-604"0"0,14 0-129 0 0,-1-1-1 0 0,0-1 0 0 0,0 0 1 0 0,22-7-1 0 0,4 0 142 0 0,-36 7-297 0 0,26-3 84 0 0,7 3 68 0 0,-35 2-72 0 0,-2 0-13 0 0,3 2-64 0 0</inkml:trace>
  <inkml:trace contextRef="#ctx0" brushRef="#br0" timeOffset="1">87 0 12927 0 0,'0'0'1296'0'0,"11"42"-504"0"0,-10-16-670 0 0,-1 1 0 0 0,-5 42 1 0 0,-1 15 89 0 0,6-44-103 0 0,2-30-29 0 0,4-4 16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6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13615 0 0,'0'0'1366'0'0,"1"2"-1237"0"0,0 4-82 0 0,1 0 0 0 0,-1 0 0 0 0,0 0 0 0 0,-1 1 0 0 0,1-1 0 0 0,-2 9 0 0 0,-6 43 177 0 0,2-19-114 0 0,4-28-77 0 0,1 1 1 0 0,0-1 0 0 0,0 1-1 0 0,1-1 1 0 0,1 0-1 0 0,0 1 1 0 0,5 14 0 0 0,-7-23-23 0 0,1 0-1 0 0,0 0 1 0 0,1 0 0 0 0,-1 0 0 0 0,1 0-1 0 0,-1 0 1 0 0,1-1 0 0 0,0 1 0 0 0,0 0-1 0 0,0-1 1 0 0,0 1 0 0 0,0-1 0 0 0,1 0-1 0 0,-1 0 1 0 0,1 0 0 0 0,0 0 0 0 0,-1 0-1 0 0,1-1 1 0 0,0 1 0 0 0,0-1 0 0 0,0 1-1 0 0,0-1 1 0 0,0 0 0 0 0,0 0 0 0 0,1-1-1 0 0,-1 1 1 0 0,0-1 0 0 0,0 0 0 0 0,1 1 0 0 0,3-2-1 0 0,6 0 47 0 0,0-1 0 0 0,0 0 0 0 0,0-1 0 0 0,24-9-1 0 0,55-30 274 0 0,-90 41-320 0 0,6-4 54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7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0 13823 0 0,'0'0'1062'0'0,"-6"13"-413"0"0,4-5-562 0 0,0 0 1 0 0,0 1-1 0 0,1-1 1 0 0,0 0-1 0 0,1 1 1 0 0,0-1-1 0 0,0 1 1 0 0,2 12-1 0 0,0 20 31 0 0,-5 55 80 0 0,2-71-135 0 0,-5 25 1 0 0,1-1-5 0 0,1-19 29 0 0,-9 39 0 0 0,-3 18 59 0 0,14-65-134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7.6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34 9671 0 0,'0'0'748'0'0,"-1"1"-492"0"0,-4 11-191 0 0,-1-1 0 0 0,1 1 0 0 0,1 0 0 0 0,0 0 1 0 0,1 0-1 0 0,0 1 0 0 0,-2 16 0 0 0,0 91 556 0 0,5-106-568 0 0,1 1 0 0 0,1 0-1 0 0,0 0 1 0 0,1 0 0 0 0,0-1 0 0 0,1 1 0 0 0,1-1 0 0 0,0 0 0 0 0,1-1 0 0 0,10 18 0 0 0,-12-25-34 0 0,-1 0 0 0 0,1-1 1 0 0,1 1-1 0 0,-1-1 0 0 0,1 0 0 0 0,-1 0 0 0 0,2 0 1 0 0,-1-1-1 0 0,0 0 0 0 0,1 0 0 0 0,0 0 1 0 0,0-1-1 0 0,0 0 0 0 0,0 0 0 0 0,0 0 0 0 0,1-1 1 0 0,-1 0-1 0 0,1 0 0 0 0,-1-1 0 0 0,1 1 0 0 0,0-2 1 0 0,0 1-1 0 0,0-1 0 0 0,10 0 0 0 0,-8-2 0 0 0,-1 1 0 0 0,1-1-1 0 0,-1-1 1 0 0,1 1 0 0 0,-1-2-1 0 0,0 1 1 0 0,0-1 0 0 0,0 0-1 0 0,-1-1 1 0 0,1 1 0 0 0,-1-2-1 0 0,0 1 1 0 0,-1-1 0 0 0,1 0-1 0 0,-1 0 1 0 0,0-1 0 0 0,8-12-1 0 0,-2 2 36 0 0,-1-1 0 0 0,-1 0-1 0 0,-1-1 1 0 0,0 0 0 0 0,-2-1 0 0 0,8-25-1 0 0,-12 33-5 0 0,-1 1 0 0 0,0 0 0 0 0,0-1-1 0 0,-2 1 1 0 0,1-1 0 0 0,-1 0 0 0 0,-1 1-1 0 0,0-1 1 0 0,0 1 0 0 0,-1-1 0 0 0,-7-21-1 0 0,6 26-32 0 0,0 0-1 0 0,0 0 1 0 0,0 0-1 0 0,-1 1 1 0 0,0-1-1 0 0,-1 1 1 0 0,1 0-1 0 0,-1 0 1 0 0,0 1-1 0 0,-1-1 1 0 0,1 1-1 0 0,-1 1 0 0 0,0-1 1 0 0,-1 1-1 0 0,1-1 1 0 0,-1 2-1 0 0,1-1 1 0 0,-15-4-1 0 0,12 5 16 0 0,-1 1-1 0 0,0 0 0 0 0,1 0 0 0 0,-1 1 0 0 0,0 1 1 0 0,0-1-1 0 0,1 2 0 0 0,-1-1 0 0 0,0 1 1 0 0,0 1-1 0 0,1 0 0 0 0,-1 0 0 0 0,1 1 0 0 0,-1 0 1 0 0,1 1-1 0 0,-15 8 0 0 0,12-6 9 0 0,0 1 0 0 0,1 1 1 0 0,0 0-1 0 0,0 1 0 0 0,1 0 0 0 0,0 0 0 0 0,1 1 0 0 0,0 0 0 0 0,1 1 1 0 0,-1 0-1 0 0,-9 19 0 0 0,10-7 52 0 0,7-22-84 0 0,1 0-1 0 0,0 0 0 0 0,0 0 1 0 0,0 0-1 0 0,0 0 0 0 0,0 0 1 0 0,0-1-1 0 0,0 1 0 0 0,0 0 1 0 0,0 0-1 0 0,0 0 1 0 0,0 0-1 0 0,1 0 0 0 0,-1 0 1 0 0,0 0-1 0 0,1 0 0 0 0,-1-1 1 0 0,0 1-1 0 0,1 0 0 0 0,-1 0 1 0 0,1-1-1 0 0,0 1 0 0 0,-1 0 1 0 0,2 1-1 0 0,9 2 64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8.7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37 11431 0 0,'0'0'1140'0'0,"3"0"-1042"0"0,22-1 154 0 0,42-8 0 0 0,-4 0 138 0 0,5 6-69 0 0,-35 1-27 0 0,40-5-1 0 0,-53 2-175 0 0,-9 5-108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9.1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0 11055 0 0,'0'0'852'0'0,"-6"7"-434"0"0,4-4-367 0 0,-1 0 1 0 0,1 0 0 0 0,0 1 0 0 0,0-1 0 0 0,0 1 0 0 0,1-1-1 0 0,-1 1 1 0 0,1 0 0 0 0,0 0 0 0 0,0-1 0 0 0,0 1-1 0 0,1 0 1 0 0,-1 0 0 0 0,1 0 0 0 0,0 5 0 0 0,1 5 92 0 0,0-1 0 0 0,1 1 0 0 0,5 13 0 0 0,-2 0 21 0 0,-2-16-121 0 0,-1 0-1 0 0,2 0 0 0 0,-1-1 1 0 0,2 0-1 0 0,-1 1 0 0 0,1-1 1 0 0,1-1-1 0 0,0 1 1 0 0,0-1-1 0 0,1 0 0 0 0,0 0 1 0 0,0-1-1 0 0,10 8 0 0 0,-1-2 88 0 0,1-2 0 0 0,0 0 0 0 0,1 0 0 0 0,0-2-1 0 0,38 16 1 0 0,-54-26-115 0 0,-1 1 0 0 0,1 0 0 0 0,-1 0 0 0 0,0 0 0 0 0,1 0 0 0 0,-1 0 0 0 0,0 0 0 0 0,0 0 0 0 0,0 0 0 0 0,0 0 0 0 0,0 0 0 0 0,0 0 0 0 0,0 1 0 0 0,0-1 0 0 0,0 1 0 0 0,0-1 0 0 0,-1 0 0 0 0,1 1 0 0 0,-1-1 0 0 0,1 1 0 0 0,-1-1 0 0 0,1 1 0 0 0,-1 0 0 0 0,0-1 0 0 0,0 1 0 0 0,0-1 0 0 0,0 1 0 0 0,0 2 0 0 0,0-2 0 0 0,-1 0-1 0 0,1 0 1 0 0,0 0-1 0 0,-1 0 1 0 0,1 0-1 0 0,-1 0 0 0 0,0 0 1 0 0,0 0-1 0 0,0 0 1 0 0,0 0-1 0 0,0 0 1 0 0,0-1-1 0 0,0 1 1 0 0,-1 0-1 0 0,1-1 0 0 0,-1 1 1 0 0,1-1-1 0 0,-1 1 1 0 0,-1 0-1 0 0,-6 5 54 0 0,-1-1 0 0 0,-12 8 1 0 0,14-10-11 0 0,2 0-14 0 0,-1 1-1 0 0,1 0 0 0 0,0 0 0 0 0,-9 10 1 0 0,-3 3 53 0 0,17-17-91 0 0,0 0 0 0 0,-1-1 0 0 0,1 1 1 0 0,0 0-1 0 0,-1 0 0 0 0,1-1 0 0 0,-1 1 0 0 0,1-1 0 0 0,-1 0 0 0 0,1 1 0 0 0,-1-1 0 0 0,0 0 0 0 0,1 0 0 0 0,-1 0 0 0 0,1 0 0 0 0,-1 0 0 0 0,0 0 0 0 0,1 0 1 0 0,-1-1-1 0 0,-2 0 0 0 0,1 1 13 0 0,1-1 0 0 0,-1 1-1 0 0,0 0 1 0 0,0 0 0 0 0,0 0 0 0 0,-4 0 0 0 0,3 1-11 0 0,0 0 0 0 0,0 0 0 0 0,1-1 0 0 0,-1 1 0 0 0,0-1 0 0 0,0 0 0 0 0,0 0 0 0 0,0-1 0 0 0,0 1 0 0 0,0-1 0 0 0,1 0 0 0 0,-1 0 0 0 0,0 0 0 0 0,1 0 0 0 0,-1-1 0 0 0,0 1 0 0 0,1-1 0 0 0,0 0-1 0 0,-1 0 1 0 0,1 0 0 0 0,0-1 0 0 0,0 1 0 0 0,0-1 0 0 0,-2-3 0 0 0,-7-9-9 0 0,-2-2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3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0 11055 0 0,'0'0'852'0'0,"2"1"-560"0"0,125 15 916 0 0,-124-16-1181 0 0,12 10 173 0 0,-2 1-117 0 0,-12-10-17 0 0,0 0 1 0 0,-1 1-58 0 0,1-1 0 0 0,-1 0 1 0 0,1 0-1 0 0,-1 1 0 0 0,0-1 0 0 0,0 1 1 0 0,0-1-1 0 0,0 0 0 0 0,0 1 0 0 0,0-1 1 0 0,0 0-1 0 0,-1 1 0 0 0,1-1 0 0 0,0 0 1 0 0,-1 1-1 0 0,1-1 0 0 0,-1 0 0 0 0,1 0 1 0 0,-1 1-1 0 0,1-1 0 0 0,-1 0 0 0 0,0 0 1 0 0,0 0-1 0 0,0 0 0 0 0,0 0 0 0 0,0 0 1 0 0,0 0-1 0 0,0 0 0 0 0,-2 1 0 0 0,-5 5 68 0 0,-1-1-1 0 0,-19 10 0 0 0,12-7 29 0 0,6-3-68 0 0,-13 8 126 0 0,19-10-81 0 0,3-3 78 0 0,2-1-80 0 0,5 2-48 0 0,-1 0 1 0 0,1 0-1 0 0,-1-1 0 0 0,1 0 0 0 0,0 0 0 0 0,9 0 0 0 0,-4-1 21 0 0,10 1 53 0 0,-15-2-53 0 0,13 3 86 0 0,-18-2-43 0 0,0 1-84 0 0,0 0-1 0 0,0 1 1 0 0,0-1-1 0 0,0 0 0 0 0,0 0 1 0 0,0 1-1 0 0,-1-1 1 0 0,1 0-1 0 0,0 1 0 0 0,-1-1 1 0 0,1 1-1 0 0,-1-1 1 0 0,0 1-1 0 0,1-1 1 0 0,-1 1-1 0 0,0-1 0 0 0,0 1 1 0 0,0-1-1 0 0,0 1 1 0 0,0-1-1 0 0,0 1 0 0 0,0-1 1 0 0,-1 1-1 0 0,1-1 1 0 0,0 1-1 0 0,-1-1 1 0 0,0 1-1 0 0,1-1 0 0 0,-1 0 1 0 0,0 1-1 0 0,1-1 1 0 0,-1 0-1 0 0,0 1 0 0 0,0-1 1 0 0,0 0-1 0 0,0 0 1 0 0,0 0-1 0 0,-2 1 1 0 0,-7 8 39 0 0,-1 0 0 0 0,-1-1 0 0 0,1 0 0 0 0,-2-1 0 0 0,1-1 0 0 0,-1 0 1 0 0,0 0-1 0 0,0-1 0 0 0,-1-1 0 0 0,-17 5 0 0 0,26-9-33 0 0,0 0-1 0 0,-1 0 0 0 0,1-1 1 0 0,-1 1-1 0 0,1-1 1 0 0,-8-1-1 0 0,12 1-14 0 0,0 0 0 0 0,-1 0 0 0 0,1 0 0 0 0,0 0 0 0 0,-1 0 0 0 0,1-1 0 0 0,0 1 0 0 0,-1-1 0 0 0,1 1 0 0 0,0-1 0 0 0,0 1 1 0 0,0-1-1 0 0,-1 1 0 0 0,1-1 0 0 0,0 0 0 0 0,0 0 0 0 0,0 0 0 0 0,0 0 0 0 0,0 0 0 0 0,0 0 0 0 0,1 0 0 0 0,-1 0 0 0 0,0 0 0 0 0,0 0 0 0 0,1 0 0 0 0,-1 0 0 0 0,0-1 0 0 0,1 1 0 0 0,0 0 0 0 0,-1-2 0 0 0,1-5-3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39.5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37 11543 0 0,'0'0'1047'0'0,"2"0"-859"0"0,6 1-91 0 0,1 0-1 0 0,0 0 1 0 0,8 3 0 0 0,-8-2 34 0 0,-1 0 1 0 0,0-1-1 0 0,1 0 1 0 0,12 0-1 0 0,-11-1-61 0 0,1-1 0 0 0,-1 0 0 0 0,1-1 0 0 0,-1 0 0 0 0,0 0 0 0 0,0-1 0 0 0,0 0 0 0 0,0-1 0 0 0,0 0 0 0 0,-1-1 0 0 0,16-10 0 0 0,-15 6-5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1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1 10967 0 0,'0'0'26'0'0,"0"0"-1"0"0,-1 0 1 0 0,1 1 0 0 0,0-1-1 0 0,-1 0 1 0 0,1 0-1 0 0,0 1 1 0 0,-1-1 0 0 0,1 0-1 0 0,0 1 1 0 0,0-1-1 0 0,-1 0 1 0 0,1 1-1 0 0,0-1 1 0 0,0 0 0 0 0,-1 1-1 0 0,1-1 1 0 0,0 0-1 0 0,0 1 1 0 0,0-1 0 0 0,0 1-1 0 0,0-1 1 0 0,0 0-1 0 0,0 1 1 0 0,-1-1-1 0 0,1 1 1 0 0,0-1 0 0 0,1 1-1 0 0,-1-1 1 0 0,0 0-1 0 0,0 1 1 0 0,0-1 0 0 0,0 1-1 0 0,0-1 1 0 0,0 0-1 0 0,0 1 1 0 0,1-1-1 0 0,-1 1 1 0 0,8 26 240 0 0,-5-15-128 0 0,3 2 16 0 0,0 1 0 0 0,0-1 0 0 0,2 0 1 0 0,9 13-1 0 0,-14-21-140 0 0,9 11 123 0 0,1-1-1 0 0,0-1 1 0 0,22 21-1 0 0,-18-19 19 0 0,5 2-81 0 0,-17-16-59 0 0,0 1 0 0 0,-1 1-1 0 0,1-1 1 0 0,-1 1 0 0 0,0-1 0 0 0,0 1 0 0 0,6 10-1 0 0,-5-4 15 0 0,-2-6 34 0 0,0 0 0 0 0,-1 0 0 0 0,0 0 0 0 0,3 11 0 0 0,-4-15-50 0 0,-1 1-1 0 0,0-1 0 0 0,0 1 1 0 0,0 0-1 0 0,0-1 1 0 0,0 1-1 0 0,0-1 0 0 0,0 1 1 0 0,-1-1-1 0 0,1 1 0 0 0,-1-1 1 0 0,1 1-1 0 0,-1-1 0 0 0,1 1 1 0 0,-1-1-1 0 0,0 1 0 0 0,0-1 1 0 0,0 0-1 0 0,1 1 1 0 0,-1-1-1 0 0,-3 2 0 0 0,-12 14 183 0 0,11-11-174 0 0,0 0 0 0 0,0-1 0 0 0,-1 1 0 0 0,-8 4 0 0 0,5-4 17 0 0,0-1 0 0 0,-1-1 0 0 0,0 1 0 0 0,-12 2-1 0 0,-5 3 69 0 0,25-10-101 0 0,1 1 1 0 0,-1 0-1 0 0,0-1 1 0 0,1 1 0 0 0,-1-1-1 0 0,0 0 1 0 0,1 0-1 0 0,-1 1 1 0 0,0-1-1 0 0,0 0 1 0 0,1-1-1 0 0,-1 1 1 0 0,0 0-1 0 0,1 0 1 0 0,-1-1-1 0 0,0 1 1 0 0,1-1-1 0 0,-1 1 1 0 0,0-1-1 0 0,1 0 1 0 0,-1 0-1 0 0,-1-1 1 0 0,-1-1 8 0 0,0-1 1 0 0,0 0-1 0 0,1 0 0 0 0,-1 0 0 0 0,-4-8 1 0 0,-3-2-7 0 0,4 3-8 0 0,0 0 0 0 0,1 0 0 0 0,0-1 0 0 0,-8-24 0 0 0,7 17 0 0 0,-6-13-16 0 0,9 17-64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1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92 11375 0 0,'9'-4'547'0'0,"42"-17"196"0"0,-34 13-672 0 0,1 0 1 0 0,35-9-1 0 0,12 4 253 0 0,84-6 0 0 0,-124 18-324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1.8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1 11519 0 0,'0'0'1211'0'0,"1"2"-1082"0"0,5 10-26 0 0,1 0 0 0 0,10 14 0 0 0,8 12-41 0 0,19 53 218 0 0,-3 2 1 0 0,34 114-1 0 0,36 198 174 0 0,-108-394-444 0 0,18 78 163 0 0,14 141 0 0 0,-30-163-40 0 0,-3 0 0 0 0,-11 123-1 0 0,-2-112-39 0 0,-3-1-1 0 0,-4 0 1 0 0,-2-1-1 0 0,-4-1 0 0 0,-4-2 1 0 0,-2 0-1 0 0,-4-2 1 0 0,-46 73-1 0 0,42-82-47 0 0,-77 118 232 0 0,87-141-216 0 0,-2-1 0 0 0,-47 47-1 0 0,35-47-60 0 0,21-22 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2.5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 9671 0 0,'0'0'864'0'0,"-5"8"-696"0"0,2 1-168 0 0,-3-3 168 0 0,-1-6-24 0 0,4 2 176 0 0,16-4-248 0 0,0 6-72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2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9671 0 0,'0'0'1032'0'0,"10"5"-912"0"0</inkml:trace>
  <inkml:trace contextRef="#ctx0" brushRef="#br0" timeOffset="1">338 35 10591 0 0,'-8'13'944'0'0,"3"-7"-752"0"0,4 1-192 0 0,1 1 96 0 0,-4 1 952 0 0,19-7-1048 0 0,-1-5 0 0 0,4-7-96 0 0,4-1 96 0 0,6 0 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3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258 1 11055 0 0,'0'0'1166'0'0,"0"1"-1032"0"0,-14 29 165 0 0,7-14-2 0 0,-14 25-1 0 0,6-16-55 0 0,-17 42-1 0 0,5-9-121 0 0,-45 74 212 0 0,54-100-221 0 0,11-18-16 0 0,-1-1 0 0 0,0 0-1 0 0,-14 16 1 0 0,15-23-30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4.2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11055 0 0,'0'0'852'0'0,"0"2"-560"0"0,-1 0-278 0 0,1 1 1 0 0,0-1-1 0 0,0 0 0 0 0,-1 1 0 0 0,1-1 0 0 0,-1 1 0 0 0,0-1 0 0 0,1 0 1 0 0,-3 3-1 0 0,3-3 10 0 0,-1 0 1 0 0,1 0-1 0 0,0 0 0 0 0,-1 1 1 0 0,1-1-1 0 0,0 0 1 0 0,0 0-1 0 0,1 0 1 0 0,-1 1-1 0 0,0-1 0 0 0,1 0 1 0 0,1 4-1 0 0,10 28 279 0 0,-11-31-273 0 0,34 69 434 0 0,-14-5-233 0 0,-3 1-1 0 0,12 88 0 0 0,-6-29 31 0 0,-17-91-171 0 0,13 51 140 0 0,-11-55-112 0 0,-3-18-108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4.6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1 173 13359 0 0,'2'0'1027'0'0,"8"3"-917"0"0,1-1 0 0 0,0 0 0 0 0,0-1 1 0 0,-1 0-1 0 0,1-1 0 0 0,0 0 0 0 0,15-3 0 0 0,135-6 361 0 0,-148 10-401 0 0,4 2-12 0 0,-13-3-15 0 0,4-1-33 0 0</inkml:trace>
  <inkml:trace contextRef="#ctx0" brushRef="#br0" timeOffset="1">152 1 13823 0 0,'-1'2'2119'0'0,"5"3"-1982"0"0,-2-2-116 0 0,0 0-1 0 0,-1 1 1 0 0,1-1-1 0 0,-1 1 0 0 0,1 0 1 0 0,-1-1-1 0 0,-1 1 1 0 0,1 0-1 0 0,0 4 0 0 0,1 37 86 0 0,-2-36-90 0 0,-3 53 78 0 0,2-41-47 0 0,0-1-1 0 0,1 1 0 0 0,1 0 1 0 0,1 0-1 0 0,6 28 1 0 0,-8-47-43 0 0,1-1-1 0 0,-1 1 1 0 0,0-1-1 0 0,1 0 1 0 0,-1 1 0 0 0,1-1-1 0 0,0 1 1 0 0,0-1 0 0 0,-1 0-1 0 0,1 0 1 0 0,0 1 0 0 0,0-1-1 0 0,0 0 1 0 0,0 0-1 0 0,0 0 1 0 0,0 0 0 0 0,1 0-1 0 0,-1 0 1 0 0,0-1 0 0 0,0 1-1 0 0,2 1 1 0 0,18 4 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5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 22 11975 0 0,'-3'-10'923'0'0,"3"10"-915"0"0,0 0 0 0 0,0 0-1 0 0,0 0 1 0 0,0 0 0 0 0,0 0 0 0 0,0 0-1 0 0,0 0 1 0 0,0-1 0 0 0,-1 1 0 0 0,1 0-1 0 0,0 0 1 0 0,0 0 0 0 0,0 0 0 0 0,0 0 0 0 0,0 0-1 0 0,0 0 1 0 0,-1 0 0 0 0,1 0 0 0 0,0 0-1 0 0,0 0 1 0 0,0 0 0 0 0,0 0 0 0 0,0 0 0 0 0,0 0-1 0 0,-1 0 1 0 0,1 0 0 0 0,0 0 0 0 0,0 0-1 0 0,0 0 1 0 0,0 0 0 0 0,0 0 0 0 0,0 0 0 0 0,-1 0-1 0 0,1 0 1 0 0,0 0 0 0 0,0 0 0 0 0,0 0-1 0 0,0 0 1 0 0,0 0 0 0 0,0 0 0 0 0,-1 0 0 0 0,1 0-1 0 0,0 0 1 0 0,0 1 0 0 0,0-1 0 0 0,0 0-1 0 0,0 0 1 0 0,0 0 0 0 0,-3 3-32 0 0,-7 5 94 0 0,8-6-43 0 0,0 0-1 0 0,1 1 1 0 0,0-1 0 0 0,0 0 0 0 0,-1 1 0 0 0,1-1 0 0 0,1 1 0 0 0,-1-1 0 0 0,0 1 0 0 0,0-1-1 0 0,1 5 1 0 0,-3 32 185 0 0,2-31-176 0 0,1 3 14 0 0,1-1-1 0 0,0 1 1 0 0,0-1-1 0 0,1 0 0 0 0,6 18 1 0 0,21 49 217 0 0,-23-63-223 0 0,-4-10-27 0 0,0 1 0 0 0,1 0-1 0 0,-1-1 1 0 0,1 1 0 0 0,0-1 0 0 0,0 0-1 0 0,1 0 1 0 0,-1 0 0 0 0,1 0 0 0 0,0 0-1 0 0,0-1 1 0 0,0 0 0 0 0,1 0-1 0 0,-1 0 1 0 0,1 0 0 0 0,0-1 0 0 0,8 4-1 0 0,-8-5 2 0 0,1 1 1 0 0,0-1-1 0 0,0 0 0 0 0,0 0 0 0 0,0-1 0 0 0,0 0 1 0 0,0 0-1 0 0,0 0 0 0 0,1-1 0 0 0,-1 0 0 0 0,0 0 1 0 0,-1 0-1 0 0,1-1 0 0 0,0 0 0 0 0,7-3 0 0 0,-6 2 10 0 0,1 0-1 0 0,-1-1 1 0 0,1 0-1 0 0,-1-1 1 0 0,-1 0 0 0 0,1 0-1 0 0,0 0 1 0 0,-1-1-1 0 0,0 0 1 0 0,-1 0-1 0 0,1 0 1 0 0,-1-1-1 0 0,0 0 1 0 0,-1 0 0 0 0,0 0-1 0 0,0 0 1 0 0,4-11-1 0 0,-5 10-17 0 0,0 0-1 0 0,-1-1 1 0 0,0 1-1 0 0,0-1 1 0 0,0 1 0 0 0,-1-1-1 0 0,-1 0 1 0 0,0 1-1 0 0,0-1 1 0 0,0 0-1 0 0,-1 0 1 0 0,0 1-1 0 0,-1-1 1 0 0,0 1-1 0 0,0-1 1 0 0,-1 1 0 0 0,0 0-1 0 0,-5-9 1 0 0,7 15-10 0 0,-3-5 17 0 0,0 0 1 0 0,-1 0-1 0 0,-10-11 1 0 0,14 17-10 0 0,0 0 1 0 0,0-1 0 0 0,-1 1-1 0 0,1 0 1 0 0,0 0 0 0 0,-1 0-1 0 0,1 0 1 0 0,-1 0 0 0 0,1 0-1 0 0,-1 1 1 0 0,0-1 0 0 0,1 0-1 0 0,-1 1 1 0 0,0-1 0 0 0,1 1-1 0 0,-1 0 1 0 0,0-1 0 0 0,0 1-1 0 0,1 0 1 0 0,-1 0 0 0 0,0 0-1 0 0,0 1 1 0 0,1-1 0 0 0,-4 1-1 0 0,-4 4 66 0 0,7-3-54 0 0,0 1 0 0 0,0 1 1 0 0,0-1-1 0 0,0 0 0 0 0,1 0 1 0 0,-1 1-1 0 0,1-1 0 0 0,0 1 0 0 0,-1-1 1 0 0,2 1-1 0 0,-2 5 0 0 0,0 5 36 0 0,1 24-1 0 0,-5 165 297 0 0,4-117-220 0 0,0-47-16 0 0,2 0 1 0 0,1 1-1 0 0,12 74 1 0 0,-2-84-40 0 0,-6-21-24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4.2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0 13359 0 0,'2'1'1027'0'0,"8"2"-948"0"0,0 1 0 0 0,-1 1 0 0 0,1 0 0 0 0,-1 0 0 0 0,0 1 0 0 0,0 0 0 0 0,-1 0 0 0 0,0 1 0 0 0,0 0 0 0 0,-1 1 0 0 0,1-1-1 0 0,-2 1 1 0 0,1 1 0 0 0,-1 0 0 0 0,0-1 0 0 0,-1 2 0 0 0,5 10 0 0 0,-3-2 15 0 0,-1 0 0 0 0,-1 1 0 0 0,5 36 0 0 0,-9-42-43 0 0,0-1-1 0 0,-1 1 0 0 0,0 0 0 0 0,-1-1 1 0 0,0 1-1 0 0,-7 24 0 0 0,4-28-16 0 0,0 0-1 0 0,0 0 1 0 0,-1-1 0 0 0,0 1-1 0 0,-1-1 1 0 0,0 0-1 0 0,0 0 1 0 0,-1-1 0 0 0,-14 13-1 0 0,10-11 5 0 0,0-1-1 0 0,0 0 0 0 0,-1-1 1 0 0,0 0-1 0 0,-1-1 0 0 0,1-1 1 0 0,-16 6-1 0 0,16-8 16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5.6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25 11519 0 0,'0'0'1608'0'0,"2"0"-1486"0"0,18-7 18 0 0,0 2 1 0 0,1 1-1 0 0,-1 1 1 0 0,1 0-1 0 0,0 2 1 0 0,0 0-1 0 0,40 4 1 0 0,-59-3-72 0 0,0 1 8 0 0,10 5-45 0 0,1 0 48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5.9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11975 0 0,'0'0'1816'0'0,"2"0"-1704"0"0,8 5-37 0 0,0 0-1 0 0,1-2 0 0 0,0 1 0 0 0,-1-1 1 0 0,1-1-1 0 0,21 3 0 0 0,91 9 185 0 0,-99-11-246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6.3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145 1 11975 0 0,'0'0'1354'0'0,"2"0"-1268"0"0,3 5-12 0 0,1-1 0 0 0,-1 0 0 0 0,0 1 0 0 0,0 0 0 0 0,0 0 0 0 0,-1 1 0 0 0,6 8 0 0 0,19 33 174 0 0,-12-18-74 0 0,1-1 0 0 0,1 0 0 0 0,27 29 0 0 0,-32-42-103 0 0,52 59 434 0 0,-65-72-491 0 0,1-1 0 0 0,-1 1 0 0 0,0 0 0 0 0,0-1-1 0 0,-1 1 1 0 0,1 0 0 0 0,0-1 0 0 0,-1 1 0 0 0,1 0-1 0 0,-1 0 1 0 0,1 0 0 0 0,-1 0 0 0 0,0-1 0 0 0,0 1 0 0 0,1 0-1 0 0,-2 0 1 0 0,1 0 0 0 0,0 0 0 0 0,0 0 0 0 0,0 0 0 0 0,-1 0-1 0 0,1-1 1 0 0,-1 1 0 0 0,0 0 0 0 0,1 0 0 0 0,-1-1-1 0 0,0 1 1 0 0,0 0 0 0 0,-1 1 0 0 0,-4 4 39 0 0,0 1 0 0 0,-1-1-1 0 0,1-1 1 0 0,-14 11 0 0 0,6-5 4 0 0,6-6-26 0 0,0 0 0 0 0,-1-1-1 0 0,1 1 1 0 0,-15 5-1 0 0,-18 12 95 0 0,31-17-102 0 0,-1 0 0 0 0,1 0 0 0 0,-1-1-1 0 0,0-1 1 0 0,-1 0 0 0 0,1 0 0 0 0,-1-1 0 0 0,1 0 0 0 0,-1-1 0 0 0,0-1 0 0 0,0 0 0 0 0,-15 0 0 0 0,24-2-18 0 0,-1 0 0 0 0,1 1 0 0 0,0-1 0 0 0,-1 0-1 0 0,1 0 1 0 0,0-1 0 0 0,0 1 0 0 0,0-1 0 0 0,0 1 0 0 0,0-1-1 0 0,0 0 1 0 0,0 0 0 0 0,1-1 0 0 0,-5-3 0 0 0,3 2-5 0 0,1-1 0 0 0,-1 0 0 0 0,1 0-1 0 0,0 0 1 0 0,0-1 0 0 0,0 1 0 0 0,-2-10 0 0 0,-2-4 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6.7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10591 0 0,'8'-15'819'0'0,"-7"14"-686"0"0,3-3 70 0 0,6 2-211 0 0,-6 2 57 0 0,57-5 616 0 0,106-11 10 0 0,-147 13-627 0 0,-1 1 0 0 0,0 0 0 0 0,1 2 0 0 0,36 3 0 0 0,-26 4-32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7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1 7367 0 0,'0'0'774'0'0,"2"0"-698"0"0,41-1 483 0 0,68 3 632 0 0,62 9-15 0 0,-167-11-1080 0 0</inkml:trace>
  <inkml:trace contextRef="#ctx0" brushRef="#br0" timeOffset="1">0 214 10135 0 0,'0'0'1158'0'0,"2"1"-1086"0"0,1 1-11 0 0,0 0 1 0 0,0 0 0 0 0,0-1-1 0 0,0 0 1 0 0,0 0 0 0 0,0 1 0 0 0,1-2-1 0 0,-1 1 1 0 0,0 0 0 0 0,1-1-1 0 0,-1 1 1 0 0,1-1 0 0 0,-1 0-1 0 0,4-1 1 0 0,12 0-32 0 0,25-6-1 0 0,-17 3-8 0 0,155-14 528 0 0,-131 17-389 0 0,-36 1-144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7.4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11975 0 0,'0'0'1259'0'0,"2"1"-1154"0"0,-1 0-83 0 0,0 0-1 0 0,0-1 1 0 0,0 1-1 0 0,1-1 1 0 0,-1 1 0 0 0,0-1-1 0 0,1 1 1 0 0,-1-1-1 0 0,0 0 1 0 0,1 1-1 0 0,-1-1 1 0 0,0 0-1 0 0,1 0 1 0 0,-1 0-1 0 0,1 0 1 0 0,-1 0-1 0 0,2-1 1 0 0,3 0 18 0 0,18 3 110 0 0,0 0-1 0 0,1 2 0 0 0,-1 0 0 0 0,30 11 1 0 0,-42-11-116 0 0,0 1 0 0 0,-1 0 0 0 0,1 0 0 0 0,-1 1 0 0 0,0 1 1 0 0,0 0-1 0 0,-1 1 0 0 0,0 0 0 0 0,18 18 0 0 0,-22-18 12 0 0,1 1 0 0 0,-1 0-1 0 0,-1 0 1 0 0,0 0-1 0 0,0 1 1 0 0,-1 0 0 0 0,0 0-1 0 0,3 14 1 0 0,-5-17-10 0 0,-2 0 0 0 0,1 0 0 0 0,-1 1 0 0 0,0-1 0 0 0,0 0 0 0 0,-1 1 0 0 0,-2 12 0 0 0,-1-6 1 0 0,1-1 1 0 0,-2 0-1 0 0,-7 15 0 0 0,2-9 19 0 0,0-2 0 0 0,-1 1 0 0 0,-1-1 0 0 0,-1-1 0 0 0,0 0 1 0 0,-23 20-1 0 0,6-10 58 0 0,-2 0 1 0 0,-45 27-1 0 0,64-45-50 0 0,6-1-48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7.8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321 1 13823 0 0,'0'0'1062'0'0,"-16"8"-309"0"0,9 2-690 0 0,0 0 0 0 0,1 1 1 0 0,0-1-1 0 0,1 1 0 0 0,-5 13 0 0 0,-9 19 26 0 0,-8 10-1 0 0,16-30-36 0 0,-1 1 1 0 0,-1-2 0 0 0,-29 39 0 0 0,3-12 46 0 0,27-32-44 0 0,-1 0 0 0 0,0-1 0 0 0,-27 23 1 0 0,19-28 24 0 0,20-10-14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8.1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13359 0 0,'0'0'1607'0'0,"2"1"-1534"0"0,7 6 5 0 0,-1 0-1 0 0,0 1 1 0 0,0 0-1 0 0,-1 0 0 0 0,1 0 1 0 0,-2 1-1 0 0,1 0 1 0 0,-2 1-1 0 0,1-1 1 0 0,-1 1-1 0 0,5 16 1 0 0,48 191 323 0 0,-33-115-309 0 0,-13-55-32 0 0,-7-22-5 0 0,1-1 1 0 0,1 0 0 0 0,1 0-1 0 0,1 0 1 0 0,17 30-1 0 0,-19-41-55 0 0,6 8 0 0 0,-7-17-14 0 0,-5-4 10 0 0,-1 0 1 0 0,0 0 0 0 0,1 0-1 0 0,-1 0 1 0 0,0 0 0 0 0,1 0-1 0 0,-1 0 1 0 0,0 0 0 0 0,1 0-1 0 0,-1 0 1 0 0,0 0 0 0 0,1 0 0 0 0,-1-1-1 0 0,0 1 1 0 0,1 0 0 0 0,-1 0-1 0 0,0 0 1 0 0,0-1 0 0 0,1 1-1 0 0,-1 0 1 0 0,0 0 0 0 0,0-1-1 0 0,1 1 1 0 0,-1-1-11 0 0,9-7-86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8.5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49 11055 0 0,'0'0'1424'0'0,"2"0"-1338"0"0,16-3 152 0 0,-1-1-1 0 0,0-1 1 0 0,17-6 0 0 0,28-9 16 0 0,-59 19-219 0 0,1 0 0 0 0,-1 0 0 0 0,1 0 0 0 0,-1 1 1 0 0,1-1-1 0 0,0 1 0 0 0,-1 0 0 0 0,1 0 0 0 0,0 0 0 0 0,-1 0 0 0 0,1 1 0 0 0,-1 0 0 0 0,1-1 1 0 0,6 3-1 0 0,0 5-21 0 0</inkml:trace>
  <inkml:trace contextRef="#ctx0" brushRef="#br0" timeOffset="1">56 257 4143 0 0,'-2'3'47'0'0,"1"-1"-19"0"0,0 0 0 0 0,0 0 0 0 0,0 0 0 0 0,-1-1 0 0 0,1 1 0 0 0,-1 0 1 0 0,1-1-1 0 0,-1 1 0 0 0,0 0 0 0 0,1-1 0 0 0,-1 0 0 0 0,0 1 0 0 0,-4 1 0 0 0,5-3-24 0 0,0 0-1 0 0,1 0 1 0 0,-1 0-1 0 0,0 0 1 0 0,0 1-1 0 0,0-1 1 0 0,1 0-1 0 0,-1 0 1 0 0,0 1-1 0 0,1-1 1 0 0,-1 1-1 0 0,0-1 1 0 0,1 1-1 0 0,-1-1 1 0 0,0 1-1 0 0,1-1 1 0 0,-1 1-1 0 0,1 0 1 0 0,-1-1-1 0 0,1 1 1 0 0,-1 0-1 0 0,1-1 1 0 0,-1 1-1 0 0,0 1 0 0 0,1 0 42 0 0,-1-1 262 0 0,8 4 494 0 0,-4-4-714 0 0,0 1-1 0 0,0-1 1 0 0,0 0-1 0 0,0-1 0 0 0,0 1 1 0 0,0 0-1 0 0,1-1 1 0 0,-1 0-1 0 0,6 0 1 0 0,32-4 187 0 0,-21 1-117 0 0,8 0 18 0 0,61-3 386 0 0,-64 11-349 0 0,-9-1-106 0 0,-3-2-88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48.9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 11519 0 0,'0'0'887'0'0,"8"-3"-550"0"0,-6 2-311 0 0,1 0-1 0 0,0 1 0 0 0,-1-1 0 0 0,1 0 1 0 0,0 1-1 0 0,0 0 0 0 0,-1 0 0 0 0,1 0 1 0 0,0 0-1 0 0,0 0 0 0 0,-1 0 0 0 0,1 1 1 0 0,0-1-1 0 0,-1 1 0 0 0,5 2 0 0 0,-4-2 5 0 0,-1 1 1 0 0,1 0-1 0 0,-1-1 0 0 0,0 1 0 0 0,0 0 0 0 0,0 1 0 0 0,0-1 0 0 0,0 0 0 0 0,0 1 1 0 0,-1-1-1 0 0,1 1 0 0 0,-1-1 0 0 0,0 1 0 0 0,2 4 0 0 0,0 3 13 0 0,-1-1-1 0 0,0 1 0 0 0,0 0 1 0 0,-1-1-1 0 0,0 15 1 0 0,-1-8-2 0 0,1 12 50 0 0,-2 0 0 0 0,-5 37 0 0 0,-15 55 196 0 0,13-78-176 0 0,-16 56 148 0 0,19-75-189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4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22 11975 0 0,'0'0'923'0'0,"2"0"-602"0"0,128-13 651 0 0,-98 9-734 0 0,0 1 0 0 0,1 2 0 0 0,41 3 0 0 0,-60 0-83 0 0,-5-1-86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1:50.1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250 13 10591 0 0,'0'0'819'0'0,"1"2"-534"0"0,0 2-256 0 0,1 1 1 0 0,-1 0-1 0 0,-1-1 0 0 0,1 1 0 0 0,-1 0 0 0 0,1-1 0 0 0,-1 1 0 0 0,-1 0 0 0 0,1 0 0 0 0,-2 6 0 0 0,-3 20 116 0 0,3-12-29 0 0,-8 23-1 0 0,-72 260 349 0 0,47-152-272 0 0,11-44 43 0 0,19-59-129 0 0,3-22-49 0 0,4-1 297 0 0,-1-27-334 0 0,-1 1-1 0 0,1-1 0 0 0,-1 0 0 0 0,1 1 0 0 0,0-1 1 0 0,0 1-1 0 0,2-5 0 0 0,3-6 17 0 0,26-115 156 0 0,-11 32-101 0 0,4-14 10 0 0,-8 46-53 0 0,7-28-10 0 0,-18 71-10 0 0,-2 0-1 0 0,4-28 0 0 0,-6 29 17 0 0,1 1 0 0 0,1-1 0 0 0,6-18 0 0 0,-9 35-36 0 0,-1 1 0 0 0,1-1 0 0 0,-1 1 0 0 0,0-1 0 0 0,0 1 0 0 0,0-1 1 0 0,0 1-1 0 0,0-1 0 0 0,-1 1 0 0 0,1-1 0 0 0,-1 1 0 0 0,1-1 0 0 0,-1 1 1 0 0,0 0-1 0 0,0-1 0 0 0,0 1 0 0 0,0 0 0 0 0,-2-3 0 0 0,2 4 70 0 0,-5 4 79 0 0,3-1-142 0 0,1 0-1 0 0,0 0 1 0 0,-1 0 0 0 0,1 0 0 0 0,0 1 0 0 0,0-1-1 0 0,1 1 1 0 0,-1 0 0 0 0,1-1 0 0 0,-1 1-1 0 0,1 0 1 0 0,-2 5 0 0 0,-10 41 90 0 0,10-35-74 0 0,-50 257 300 0 0,43-219-265 0 0,-1 46 87 0 0,1-6 28 0 0,9-71-116 0 0,1-15-32 0 0,0 1 0 0 0,0-1 0 0 0,-2 10 0 0 0,2-14 188 0 0,0-4-167 0 0,4-14-31 0 0,0-1 0 0 0,0-16 0 0 0,-2 17-18 0 0,9-55 63 0 0,20-70 0 0 0,-17 82-58 0 0,5-18 44 0 0,-6 33-51 0 0,9-26 58 0 0,6-16 3 0 0,-26 80-58 0 0,0 0 0 0 0,-1 0 0 0 0,0 0 0 0 0,0 0 0 0 0,1-8 0 0 0,3-28 86 0 0,-4 35-28 0 0,-1 6 0 0 0,-1 3-10 0 0,-5 24 3 0 0,2-6-16 0 0,-8 21-1 0 0,-68 193 181 0 0,15-45-50 0 0,44-134-47 0 0,-13 39 24 0 0,25-67-148 0 0,6-21 2 0 0,1 0 0 0 0,0 0-1 0 0,0 1 1 0 0,1-1 0 0 0,-1 7 0 0 0,-2 2 137 0 0,4-16-34 0 0,2-3-92 0 0,10-20 49 0 0,-2 6-31 0 0,7-21 0 0 0,10-54 23 0 0,-20 62-44 0 0,2-9 10 0 0,4-71 0 0 0,-2 15 15 0 0,25-121 136 0 0,-33 202-150 0 0,2 48 96 0 0,-12 36-30 0 0,-4 0-1 0 0,-23 85 1 0 0,16-77-37 0 0,-14 34 23 0 0,13-51-18 0 0,3-7-13 0 0,-14 52 50 0 0,23-76-50 0 0,2 0 0 0 0,1 0 0 0 0,-1 31 0 0 0,5-59 18 0 0,1-22 12 0 0,2 7-72 0 0,3-5 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08.3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12895 0 0,'0'0'998'0'0,"1"2"-657"0"0,2 2-328 0 0,-1 1 1 0 0,0-1-1 0 0,0 1 0 0 0,-1-1 1 0 0,1 1-1 0 0,-1 0 0 0 0,0 0 1 0 0,-1-1-1 0 0,1 1 0 0 0,-1 8 1 0 0,0 6 73 0 0,-5 28 0 0 0,-1 6 52 0 0,5-22-63 0 0,-1 11 42 0 0,2 1-1 0 0,9 70 0 0 0,-7-101-94 0 0,0 3 14 0 0,1 0 0 0 0,1 0 0 0 0,5 15 0 0 0,-7-24-29 0 0,5 7 48 0 0,1-6-46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10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1 287 10591 0 0,'1'0'819'0'0,"41"-23"-439"0"0,-23 13-234 0 0,0 0 0 0 0,0 1 1 0 0,36-11-1 0 0,-39 16-83 0 0,1 0-1 0 0,0 2 1 0 0,-1 0 0 0 0,1 1-1 0 0,0 1 1 0 0,0 0-1 0 0,25 5 1 0 0,-29-3-27 0 0,-1 1 1 0 0,1 0-1 0 0,-1 1 1 0 0,0 0-1 0 0,-1 1 0 0 0,1 0 1 0 0,-1 1-1 0 0,0 0 1 0 0,0 1-1 0 0,15 13 1 0 0,-17-11-2 0 0,1 1 1 0 0,-2 0 0 0 0,1 0 0 0 0,-1 1 0 0 0,-1 0-1 0 0,7 13 1 0 0,-11-16 2 0 0,0 0-1 0 0,0 0 1 0 0,0 0-1 0 0,-1 0 1 0 0,-1 1-1 0 0,1-1 1 0 0,0 15-1 0 0,-2 4 82 0 0,-4 29 0 0 0,1-7-17 0 0,-8 34 167 0 0,5-43-122 0 0,-2-10 13 0 0,4-19-144 0 0</inkml:trace>
  <inkml:trace contextRef="#ctx0" brushRef="#br0" timeOffset="1">82 611 10591 0 0,'12'-9'284'0'0,"0"1"0"0"0,1 0 0 0 0,0 1 0 0 0,1 0 0 0 0,25-8 0 0 0,-28 11-245 0 0,10-3 18 0 0,0 0 0 0 0,1 2 0 0 0,24-4 0 0 0,52 3 122 0 0,-87 6-158 0 0,-3 3 32 0 0</inkml:trace>
  <inkml:trace contextRef="#ctx0" brushRef="#br0" timeOffset="2">281 370 9215 0 0,'0'0'707'0'0,"-2"0"-464"0"0,1-1-220 0 0,0 1 1 0 0,0-1-1 0 0,0 1 0 0 0,0-1 1 0 0,-1 1-1 0 0,1 0 1 0 0,0 0-1 0 0,0 0 0 0 0,0-1 1 0 0,-1 1-1 0 0,1 0 1 0 0,0 0-1 0 0,0 1 1 0 0,-1-1-1 0 0,1 0 0 0 0,0 0 1 0 0,0 1-1 0 0,0-1 1 0 0,-1 0-1 0 0,1 1 1 0 0,0-1-1 0 0,-2 2 0 0 0,2-1 145 0 0,2 2-138 0 0,-1-1-1 0 0,1 1 0 0 0,0-1 1 0 0,0 1-1 0 0,0-1 1 0 0,0 1-1 0 0,2 3 0 0 0,1 2-10 0 0,7 18 121 0 0,14 54 0 0 0,-22-65-94 0 0,0 0-1 0 0,-1 0 0 0 0,-1 0 0 0 0,-1 0 0 0 0,-1 21 1 0 0,-3-11 41 0 0,-1 0 0 0 0,-1 0 1 0 0,-1 0-1 0 0,-1-1 0 0 0,-16 32 1 0 0,6-12 86 0 0,18-44-169 0 0,-1 1-1 0 0,1-1 0 0 0,0 0 0 0 0,0 0 1 0 0,0 1-1 0 0,0-1 0 0 0,0 0 0 0 0,0 1 0 0 0,0-1 1 0 0,-1 0-1 0 0,1 1 0 0 0,0-1 0 0 0,0 0 1 0 0,0 1-1 0 0,0-1 0 0 0,0 0 0 0 0,0 1 1 0 0,1-1-1 0 0,-1 0 0 0 0,0 0 0 0 0,0 1 1 0 0,0-1-1 0 0,0 0 0 0 0,0 1 0 0 0,0-1 1 0 0,0 0-1 0 0,1 1 0 0 0,-1-1 0 0 0,0 0 0 0 0,0 0 1 0 0,0 1-1 0 0,1-1 0 0 0,-1 0 0 0 0,0 0 1 0 0,0 0-1 0 0,1 1 0 0 0,-1-1 0 0 0,0 0 1 0 0,1 0-1 0 0,-1 0 0 0 0,0 0 0 0 0,0 0 1 0 0,1 0-1 0 0,-1 1 0 0 0,0-1 0 0 0,1 0 1 0 0,-1 0-1 0 0,0 0 0 0 0,1 0 0 0 0,-1 0 1 0 0,0 0-1 0 0,1 0 0 0 0,-1 0 0 0 0,16-3 55 0 0,-4-3-29 0 0,1 0-1 0 0,-2-1 1 0 0,1-1-1 0 0,-1 0 1 0 0,0 0-1 0 0,11-13 0 0 0,-17 17-27 0 0,61-56 70 0 0,-44 40-72 0 0</inkml:trace>
  <inkml:trace contextRef="#ctx0" brushRef="#br0" timeOffset="3">770 7 11519 0 0,'0'0'887'0'0,"1"0"-571"0"0,14-3-159 0 0,-1 1-1 0 0,0 1 1 0 0,1 0-1 0 0,25 2 1 0 0,-35 0-128 0 0,0 0-1 0 0,0 0 1 0 0,0 0-1 0 0,0 1 1 0 0,0 0-1 0 0,0-1 1 0 0,-1 2-1 0 0,1-1 1 0 0,-1 1-1 0 0,1-1 0 0 0,-1 1 1 0 0,0 0-1 0 0,0 1 1 0 0,0-1-1 0 0,-1 1 1 0 0,1-1-1 0 0,4 8 1 0 0,-5-7 14 0 0,-1 0 1 0 0,1 0-1 0 0,-1 1 1 0 0,0-1-1 0 0,0 1 1 0 0,0-1-1 0 0,-1 1 1 0 0,1 0-1 0 0,-1-1 1 0 0,0 1-1 0 0,-1 0 1 0 0,1 7-1 0 0,-1-3-42 0 0,-1 0 0 0 0,0 0 1 0 0,-1-1-1 0 0,0 1 0 0 0,0 0 0 0 0,-4 8 0 0 0,3-8 34 0 0,0 0 1 0 0,-1-1-1 0 0,0 0 0 0 0,0 0 0 0 0,-1 0 0 0 0,0 0 1 0 0,0-1-1 0 0,-1 0 0 0 0,-13 13 0 0 0,10-10-35 0 0,-14 18 0 0 0,17-20 24 0 0,0 0-1 0 0,-1 0 1 0 0,0 0-1 0 0,-15 11 1 0 0,6-8-6 0 0,-27 23 85 0 0,37-29-88 0 0,-1 0-1 0 0,1-1 1 0 0,-1 0-1 0 0,1 0 1 0 0,-8 4 0 0 0,12-7-13 0 0,0 0 1 0 0,0-1 0 0 0,0 1 0 0 0,0 0 0 0 0,0 0 0 0 0,0-1 0 0 0,0 1-1 0 0,0-1 1 0 0,-1 0 0 0 0,1 0 0 0 0,0 1 0 0 0,0-1 0 0 0,0-1 0 0 0,0 1-1 0 0,0 0 1 0 0,0 0 0 0 0,-1-1 0 0 0,1 1 0 0 0,0-1 0 0 0,0 0 0 0 0,0 0-1 0 0,-3-1 1 0 0,-2-7-3 0 0</inkml:trace>
  <inkml:trace contextRef="#ctx0" brushRef="#br0" timeOffset="4">679 205 9215 0 0,'148'79'2048'0'0,"-136"-74"-1941"0"0,0-1-1 0 0,0-1 0 0 0,0 0 1 0 0,23 3-1 0 0,3 0 90 0 0,-20-2-136 0 0,-1 0 136 0 0,1 0 0 0 0,33 1 0 0 0,-50-5-196 0 0,0 0 0 0 0,0 0 0 0 0,0 0 0 0 0,0 1 0 0 0,0-1 0 0 0,0 0 0 0 0,0 1 0 0 0,0-1 0 0 0,0 1 0 0 0,0-1 0 0 0,0 1 0 0 0,-1-1 0 0 0,1 1 0 0 0,0-1 0 0 0,1 2 0 0 0,0 0 0 0 0,7 4 0 0 0</inkml:trace>
  <inkml:trace contextRef="#ctx0" brushRef="#br0" timeOffset="5">748 553 11055 0 0,'0'0'852'0'0,"3"8"-528"0"0,-1-3-284 0 0,0-1 0 0 0,1 0 0 0 0,-1-1 0 0 0,1 1 0 0 0,0 0 0 0 0,0-1-1 0 0,7 6 1 0 0,-6-5 33 0 0,0 1-1 0 0,1-1 0 0 0,5 9 0 0 0,-3-2 26 0 0,-1 1-1 0 0,0-1 1 0 0,8 25-1 0 0,-12-29-34 0 0,0 1 0 0 0,-1 0-1 0 0,1 0 1 0 0,-2 0 0 0 0,1 0 0 0 0,-1 0-1 0 0,0 0 1 0 0,-3 14 0 0 0,2-30 67 0 0,1 7-121 0 0,0 0 0 0 0,0 0 0 0 0,-1-1 0 0 0,1 1 0 0 0,0 0 0 0 0,0 0 0 0 0,0-1 0 0 0,0 1 0 0 0,1 0 0 0 0,-1-2 0 0 0,3-6 16 0 0,1-7 30 0 0,1 1 0 0 0,1 0-1 0 0,1 0 1 0 0,15-27 0 0 0,-18 35-36 0 0,0 1 0 0 0,0 0 0 0 0,1 1 0 0 0,-1-1-1 0 0,1 1 1 0 0,0 0 0 0 0,1 0 0 0 0,0 0 0 0 0,-1 1 0 0 0,1 0 0 0 0,10-5 0 0 0,-11 6 5 0 0,0 1 0 0 0,1-1 0 0 0,-1 1 1 0 0,1 1-1 0 0,0-1 0 0 0,0 1 0 0 0,-1 0 1 0 0,1 0-1 0 0,0 1 0 0 0,9 0 0 0 0,-11 0-6 0 0,0 1 0 0 0,-1-1-1 0 0,1 1 1 0 0,0 0-1 0 0,-1 1 1 0 0,1-1 0 0 0,-1 0-1 0 0,1 1 1 0 0,-1 0 0 0 0,0 0-1 0 0,0 0 1 0 0,0 0-1 0 0,0 0 1 0 0,0 1 0 0 0,0 0-1 0 0,-1-1 1 0 0,5 6 0 0 0,-5-5-4 0 0,0 1 0 0 0,0-1 1 0 0,0 1-1 0 0,0-1 1 0 0,0 1-1 0 0,-1 0 1 0 0,1 0-1 0 0,-1 0 1 0 0,0 0-1 0 0,0-1 1 0 0,-1 1-1 0 0,1 1 0 0 0,-1 5 1 0 0,0-3 3 0 0,-1-1 0 0 0,0 0 0 0 0,0 0 0 0 0,0 0 0 0 0,-1 0 0 0 0,0 0 0 0 0,0 0-1 0 0,-5 7 1 0 0,2-4 10 0 0,0 0 0 0 0,-1 0-1 0 0,0-1 1 0 0,-1 0-1 0 0,0 0 1 0 0,0-1-1 0 0,0 0 1 0 0,-1 0-1 0 0,0 0 1 0 0,-14 8-1 0 0,14-11 8 0 0,0 0 0 0 0,0 0 0 0 0,-1 0 0 0 0,1-1 0 0 0,-1 0 0 0 0,0 0 0 0 0,0-1 0 0 0,1-1-1 0 0,-1 1 1 0 0,-17-1 0 0 0,25-1-25 0 0,0 0-1 0 0,0 0 0 0 0,1 0 1 0 0,-1 0-1 0 0,0 0 1 0 0,0-1-1 0 0,0 1 1 0 0,1 0-1 0 0,-1-1 0 0 0,0 1 1 0 0,0 0-1 0 0,1-1 1 0 0,-1 1-1 0 0,0-1 0 0 0,0 1 1 0 0,0-2-1 0 0,5-6 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10.6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281 1 10135 0 0,'0'0'1158'0'0,"-3"8"-1076"0"0,-21 42 288 0 0,-18 41-36 0 0,34-67-281 0 0,-58 173 241 0 0,-56 386 407 0 0,113-507-613 0 0,4 1 0 0 0,3-1 0 0 0,8 80 0 0 0,-3-125-39 0 0,2 1-1 0 0,0-1 1 0 0,2 0-1 0 0,2 0 0 0 0,1-1 1 0 0,22 49-1 0 0,-19-55-8 0 0,0-1 1 0 0,1 0-1 0 0,2-1 0 0 0,0-1 1 0 0,1 0-1 0 0,1-1 0 0 0,41 34 1 0 0,-54-49-30 0 0,1-1 0 0 0,0 1 0 0 0,0-1 0 0 0,0 0 0 0 0,1-1-1 0 0,-1 1 1 0 0,1-1 0 0 0,0-1 0 0 0,-1 1 0 0 0,1-1 0 0 0,0 0 0 0 0,1-1 0 0 0,-1 0 0 0 0,0 0 0 0 0,0 0 0 0 0,11-1 0 0 0,11-3 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11.0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0 10591 0 0,'0'0'819'0'0,"0"2"-534"0"0,-17 219 495 0 0,9-153-556 0 0,3 0 1 0 0,3 79 0 0 0,2-146-225 0 0,0 7 18 0 0,1-1-1 0 0,-1 1 1 0 0,1-1 0 0 0,1 1 0 0 0,-1-1-1 0 0,1 0 1 0 0,1 1 0 0 0,-1-1 0 0 0,1 0-1 0 0,0 0 1 0 0,5 6 0 0 0,-5-8-10 0 0,0 0 3 0 0,1 1 0 0 0,0-1 0 0 0,0 0 1 0 0,9 9-1 0 0,-5-8 42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12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59 9215 0 0,'4'-15'976'0'0,"-3"12"-950"0"0,1 0-1 0 0,-1 0 1 0 0,1 1-1 0 0,0-1 0 0 0,0 0 1 0 0,0 1-1 0 0,0 0 1 0 0,0-1-1 0 0,1 1 0 0 0,-1 0 1 0 0,1 0-1 0 0,-1 1 1 0 0,1-1-1 0 0,0 0 0 0 0,0 1 1 0 0,-1 0-1 0 0,1-1 1 0 0,0 1-1 0 0,0 0 0 0 0,0 1 1 0 0,1-1-1 0 0,-1 0 1 0 0,0 1-1 0 0,0 0 1 0 0,0 0-1 0 0,7 0 0 0 0,-5 1 23 0 0,1-1 1 0 0,0 1-1 0 0,-1 0 0 0 0,1 1 0 0 0,-1 0 0 0 0,1-1 0 0 0,-1 2 0 0 0,1-1 1 0 0,-1 1-1 0 0,0 0 0 0 0,0 0 0 0 0,-1 0 0 0 0,1 0 0 0 0,4 5 0 0 0,-4-3-1 0 0,0 0-1 0 0,-1 1 0 0 0,0-1 1 0 0,0 1-1 0 0,0 0 0 0 0,0 0 1 0 0,4 11-1 0 0,-7-13-22 0 0,0 0 0 0 0,0 0 0 0 0,0 0 0 0 0,0 0 0 0 0,0 0 0 0 0,-1 0 0 0 0,0 0 0 0 0,0 0 0 0 0,0 0 0 0 0,0 0 0 0 0,-1 0 0 0 0,0 0 0 0 0,1 0 0 0 0,-3 5 0 0 0,2-5-4 0 0,-1-1 1 0 0,1 1-1 0 0,-1 0 1 0 0,0-1-1 0 0,0 0 1 0 0,0 1-1 0 0,-1-1 1 0 0,1 0-1 0 0,-1 0 0 0 0,0 0 1 0 0,1-1-1 0 0,-1 1 1 0 0,-1-1-1 0 0,1 1 1 0 0,0-1-1 0 0,0 0 1 0 0,-1 0-1 0 0,1-1 0 0 0,-1 1 1 0 0,-7 2-1 0 0,-3 2 16 0 0,0 0 0 0 0,-23 15 0 0 0,4-3 19 0 0,-53 24 150 0 0,78-39-126 0 0,6-3 92 0 0,14 6-69 0 0,-5-4-72 0 0,0-1 1 0 0,0 0-1 0 0,0 0 0 0 0,0-1 0 0 0,0 0 0 0 0,0 0 0 0 0,0-1 0 0 0,0 1 0 0 0,0-2 0 0 0,12-2 1 0 0,23-3 93 0 0,91 0 284 0 0,-105 5-343 0 0,-21 1-34 0 0,1 0 0 0 0,0 1 0 0 0,0 0 0 0 0,-1 0 0 0 0,15 3 0 0 0,-15-2 10 0 0,1 1 0 0 0,0-2 0 0 0,0 1-1 0 0,-1-1 1 0 0,10-1 0 0 0,-16 1-32 0 0,0-1 1 0 0,0 0-1 0 0,0 0 0 0 0,0 0 0 0 0,0-1 0 0 0,0 1 1 0 0,-1 0-1 0 0,1 0 0 0 0,0 0 0 0 0,0 0 0 0 0,-1-1 0 0 0,1 1 1 0 0,-1 0-1 0 0,1-1 0 0 0,-1 1 0 0 0,0 0 0 0 0,1-2 1 0 0,-1 1-64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12.5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 10591 0 0,'0'0'54'0'0,"1"-1"-1"0"0,-1 1 1 0 0,0-1-1 0 0,0 1 1 0 0,1-1-1 0 0,-1 1 1 0 0,0-1-1 0 0,1 1 1 0 0,-1-1-1 0 0,1 1 1 0 0,-1 0-1 0 0,1-1 1 0 0,-1 1-1 0 0,1 0 1 0 0,-1-1-1 0 0,1 1 1 0 0,-1 0-1 0 0,1 0 1 0 0,-1-1-1 0 0,1 1 1 0 0,-1 0-1 0 0,1 0 1 0 0,0 0-1 0 0,-1 0 1 0 0,1 0-1 0 0,23-8 52 0 0,-20 7 31 0 0,8-2-72 0 0,1 0-1 0 0,-1 2 0 0 0,1-1 1 0 0,0 1-1 0 0,0 1 0 0 0,-1 1 1 0 0,1-1-1 0 0,0 2 0 0 0,-1 0 1 0 0,1 0-1 0 0,12 5 0 0 0,-9-3 7 0 0,0-2-1 0 0,1 0 0 0 0,-1 0 1 0 0,1-2-1 0 0,0 0 0 0 0,-1-1 1 0 0,1-1-1 0 0,17-3 0 0 0,-9-1 187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12.9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 9671 0 0,'0'0'1020'0'0,"8"-7"-768"0"0,-4 5-217 0 0,0 1 1 0 0,0-1-1 0 0,0 1 0 0 0,0 0 0 0 0,0 0 0 0 0,1 0 0 0 0,-1 1 0 0 0,0-1 0 0 0,0 1 0 0 0,0 0 1 0 0,1 1-1 0 0,-1-1 0 0 0,6 2 0 0 0,1 0 40 0 0,0 2 0 0 0,-1-1 0 0 0,1 1 0 0 0,10 7 0 0 0,-7-6 9 0 0,-11-5-65 0 0,-1 1 1 0 0,0 0-1 0 0,1-1 1 0 0,-1 1-1 0 0,0 0 1 0 0,0 0-1 0 0,0 0 1 0 0,0 1-1 0 0,0-1 0 0 0,0 0 1 0 0,0 1-1 0 0,-1-1 1 0 0,1 1-1 0 0,0 0 1 0 0,-1 0-1 0 0,1-1 1 0 0,-1 1-1 0 0,0 0 1 0 0,1 0-1 0 0,-1 0 1 0 0,1 3-1 0 0,-2-4-8 0 0,1 1-1 0 0,-1-1 1 0 0,0 0 0 0 0,0 0 0 0 0,1 0-1 0 0,-1 0 1 0 0,0 1 0 0 0,0-1-1 0 0,0 0 1 0 0,-1 0 0 0 0,1 0 0 0 0,0 1-1 0 0,0-1 1 0 0,-1 0 0 0 0,1 0 0 0 0,0 0-1 0 0,-1 0 1 0 0,1 0 0 0 0,-1 0-1 0 0,0 0 1 0 0,1 0 0 0 0,-2 2 0 0 0,-2 1 25 0 0,0 0 0 0 0,1 0 0 0 0,-9 5 0 0 0,5-4 16 0 0,-12 10 17 0 0,-1-2 0 0 0,-27 15 0 0 0,-21 13 108 0 0,72-39 90 0 0,12-2-217 0 0,17-3-58 0 0,37-9 182 0 0,-61 12-138 0 0,0-1 0 0 0,1 1 0 0 0,-1 1-1 0 0,0 0 1 0 0,16 3 0 0 0,-23-3-21 0 0,1-1 0 0 0,-1 1 0 0 0,1 0-1 0 0,-1 0 1 0 0,0 0 0 0 0,0 0 0 0 0,1 0-1 0 0,-1 0 1 0 0,0 0 0 0 0,0 1 0 0 0,0-1-1 0 0,0 1 1 0 0,-1 0 0 0 0,1 0 0 0 0,2 2-1 0 0,-3-2-7 0 0,0 1-1 0 0,0-1 1 0 0,0 0-1 0 0,0 1 1 0 0,-1 0-1 0 0,1-1 1 0 0,-1 1-1 0 0,1-1 1 0 0,-1 4-1 0 0,1 0 11 0 0,-1-3-8 0 0,0-1 0 0 0,-1 1-1 0 0,1-1 1 0 0,0 1 0 0 0,-1-1 0 0 0,0 0 0 0 0,1 1 0 0 0,-1-1 0 0 0,0 1 0 0 0,0-1 0 0 0,-1 0 0 0 0,1 0 0 0 0,0 0 0 0 0,-1 0 0 0 0,1 0 0 0 0,-1 0 0 0 0,-1 2 0 0 0,-5 4 43 0 0,-1 0 0 0 0,-11 8 0 0 0,19-15-47 0 0,-8 6 24 0 0,1-1 0 0 0,-1-1 0 0 0,0 0 0 0 0,0 0 0 0 0,-1 0 0 0 0,1-1 0 0 0,-1-1 0 0 0,0 1 0 0 0,0-2 0 0 0,0 1 0 0 0,-1-2 0 0 0,1 1 0 0 0,0-1 0 0 0,-14-1 0 0 0,6 1 75 0 0,17 0 13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11.5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24 161 9671 0 0,'-9'25'921'0'0,"6"-20"-867"0"0,1 0 1 0 0,0 0 0 0 0,0 1 0 0 0,1-1-1 0 0,-1 1 1 0 0,1-1 0 0 0,0 1 0 0 0,1 0-1 0 0,-1-1 1 0 0,1 1 0 0 0,0 0 0 0 0,2 7-1 0 0,0-4-14 0 0,1-1 1 0 0,0 1-1 0 0,1-1 0 0 0,0 1 0 0 0,0-1 0 0 0,1 0 0 0 0,0 0 0 0 0,1-1 0 0 0,-1 0 0 0 0,1 0 1 0 0,1 0-1 0 0,-1-1 0 0 0,1 1 0 0 0,0-2 0 0 0,10 7 0 0 0,-11-8-5 0 0,1 1-1 0 0,0-2 1 0 0,1 1-1 0 0,-1-1 1 0 0,1 0 0 0 0,-1 0-1 0 0,17 2 1 0 0,-19-4-7 0 0,0 0-1 0 0,0-1 1 0 0,0 0 0 0 0,1 0 0 0 0,-1-1 0 0 0,0 1-1 0 0,0-1 1 0 0,0 0 0 0 0,0 0 0 0 0,0-1 0 0 0,0 1-1 0 0,9-6 1 0 0,-7 3 8 0 0,0-1 1 0 0,0 1-1 0 0,-1-2 0 0 0,1 1 0 0 0,-1-1 0 0 0,-1 0 0 0 0,1 0 1 0 0,-1-1-1 0 0,0 0 0 0 0,6-10 0 0 0,-2 0 95 0 0,0-1-1 0 0,-1 0 1 0 0,7-25-1 0 0,-10 28-93 0 0,-2 0-1 0 0,1 0 1 0 0,-2-1-1 0 0,0 1 1 0 0,0-28-1 0 0,-2 37-14 0 0,0 0 0 0 0,-1 0 0 0 0,0 0 0 0 0,0 0 1 0 0,0 0-1 0 0,-1 0 0 0 0,0 1 0 0 0,0-1 0 0 0,0 0 0 0 0,-1 1 0 0 0,0-1 0 0 0,0 1 0 0 0,0 0 0 0 0,-1 0 0 0 0,0 0 0 0 0,0 1 0 0 0,-6-7 0 0 0,6 9-3 0 0,1 0 0 0 0,0 0 1 0 0,0 1-1 0 0,0-1 0 0 0,-1 1 0 0 0,1 0 0 0 0,-1 0 0 0 0,1 0 0 0 0,-1 1 0 0 0,1-1 0 0 0,-1 1 0 0 0,0 0 1 0 0,1 0-1 0 0,-1 0 0 0 0,0 0 0 0 0,-6 2 0 0 0,2-1 12 0 0,0 1 1 0 0,1 0-1 0 0,-1 0 0 0 0,0 1 1 0 0,1 0-1 0 0,-12 7 0 0 0,11-5 12 0 0,0 0 0 0 0,0 0 0 0 0,0 1 0 0 0,0 0 0 0 0,1 0 0 0 0,0 1 0 0 0,0 0 0 0 0,1 1 0 0 0,0-1 0 0 0,1 1 0 0 0,-6 9 0 0 0,-2 9-23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13.3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12439 0 0,'0'0'958'0'0,"1"3"-606"0"0,2 18-135 0 0,0 0-1 0 0,-1 26 1 0 0,-3-32-129 0 0,0 0 0 0 0,-1-1 0 0 0,-4 15-1 0 0,-4 27 66 0 0,3 12-5 0 0,0-17-4 0 0,3 1 1 0 0,3 75 0 0 0,1-124-133 0 0,0 0 0 0 0,1 0 1 0 0,-1 1-1 0 0,1-1 0 0 0,0 0 0 0 0,0 0 1 0 0,0 0-1 0 0,0 0 0 0 0,0 0 1 0 0,1-1-1 0 0,-1 1 0 0 0,4 4 1 0 0,4 1-3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0.0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29 11519 0 0,'0'0'887'0'0,"0"9"-375"0"0,1-7-482 0 0,0 0 0 0 0,0-1 1 0 0,0 1-1 0 0,0 0 0 0 0,0-1 0 0 0,0 1 0 0 0,0 0 1 0 0,1-1-1 0 0,-1 0 0 0 0,0 1 0 0 0,1-1 0 0 0,-1 0 1 0 0,1 0-1 0 0,0 0 0 0 0,-1 0 0 0 0,1 0 0 0 0,2 1 1 0 0,-1-1 10 0 0,1 0 0 0 0,0 0 1 0 0,-1 0-1 0 0,1-1 1 0 0,0 1-1 0 0,0-1 1 0 0,-1 0-1 0 0,7 0 0 0 0,5-3 45 0 0,1 1-1 0 0,-1-2 0 0 0,21-7 0 0 0,-24 7-69 0 0,101-34 232 0 0,-92 31-168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4.9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12895 0 0,'0'0'998'0'0,"10"13"-228"0"0,-8-8-716 0 0,-1 1 0 0 0,1-1 0 0 0,-1 1 0 0 0,-1-1 0 0 0,1 1 0 0 0,-1 0-1 0 0,0-1 1 0 0,0 1 0 0 0,0 0 0 0 0,-1-1 0 0 0,-2 9 0 0 0,2-5-12 0 0,0 0 1 0 0,1 0-1 0 0,-1 0 0 0 0,2 9 0 0 0,-1 25 44 0 0,-7-11 35 0 0,-1 9-29 0 0,8-37-72 0 0,0-1 1 0 0,0 0-1 0 0,0 0 0 0 0,0 0 1 0 0,0 1-1 0 0,0-1 0 0 0,1 0 1 0 0,0 0-1 0 0,2 6 0 0 0,4-1 44 0 0,6 0-48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13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160 1 12895 0 0,'9'10'217'0'0,"-1"0"0"0"0,-1 1 0 0 0,0 1 0 0 0,0-1 0 0 0,-1 1 0 0 0,8 21 0 0 0,2 4 32 0 0,15 30-25 0 0,-3 1 0 0 0,29 102 0 0 0,-38-88-108 0 0,-2 0-1 0 0,8 139 1 0 0,-24-143-48 0 0,-4 0 0 0 0,-3-1 1 0 0,-4 1-1 0 0,-23 90 0 0 0,9-81 20 0 0,-3 0 0 0 0,-4-2 0 0 0,-4-1 0 0 0,-3-2 0 0 0,-4-1 0 0 0,-54 77 0 0 0,61-104-17 0 0,4-3-6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0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301 13 8287 0 0,'-3'-7'1016'0'0,"2"2"-1013"0"0,-2 5 501 0 0,-7 13-365 0 0,1 1-1 0 0,0 0 1 0 0,1 0-1 0 0,-9 23 1 0 0,-18 67-60 0 0,17-49-62 0 0,-44 165 168 0 0,33-110-66 0 0,-55 292 343 0 0,78-357-394 0 0,2 0 0 0 0,1 0 0 0 0,7 80 0 0 0,-1-100-27 0 0,1-1 0 0 0,0 1 0 0 0,2-1 1 0 0,1 0-1 0 0,1-1 0 0 0,1 0 0 0 0,1 0 0 0 0,17 29 0 0 0,-18-40-2 0 0,-1 0-1 0 0,1-1 0 0 0,1 0 1 0 0,0-1-1 0 0,0 0 0 0 0,1 0 1 0 0,20 12-1 0 0,-4-4-25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1.4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62 11055 0 0,'8'-6'175'0'0,"1"-1"-1"0"0,-1 1 0 0 0,2 1 0 0 0,-1 0 1 0 0,1 0-1 0 0,-1 1 0 0 0,20-6 1 0 0,-16 6-127 0 0,1 1 1 0 0,0 0 0 0 0,0 2 0 0 0,1-1 0 0 0,19 1 0 0 0,-28 2-12 0 0,1-1-1 0 0,0 1 0 0 0,-1 0 0 0 0,1 1 1 0 0,0 0-1 0 0,-1 0 0 0 0,1 0 0 0 0,-1 0 1 0 0,8 5-1 0 0,-11-5-21 0 0,-1 0-1 0 0,1 0 1 0 0,0 0 0 0 0,-1 0 0 0 0,0 0 0 0 0,1 0-1 0 0,-1 1 1 0 0,0-1 0 0 0,0 1 0 0 0,0 0 0 0 0,-1 0-1 0 0,1-1 1 0 0,-1 1 0 0 0,1 0 0 0 0,-1 0 0 0 0,0 0-1 0 0,0 1 1 0 0,0-1 0 0 0,0 0 0 0 0,-1 0 0 0 0,1 5-1 0 0,-1-1 11 0 0,-1 0 0 0 0,1 0 0 0 0,-1-1 0 0 0,-1 1 0 0 0,1 0 0 0 0,-1 0 0 0 0,0-1 0 0 0,-1 1 0 0 0,0-1 0 0 0,0 0 0 0 0,0 0 0 0 0,-7 10 0 0 0,-3 2 58 0 0,-1-1 1 0 0,-25 24 0 0 0,9-13 117 0 0,0-1-1 0 0,-42 27 1 0 0,70-53-182 0 0,1 0 1 0 0,-1 0 0 0 0,1 0 0 0 0,0 1-1 0 0,-1-1 1 0 0,1 0 0 0 0,0 1 0 0 0,0-1-1 0 0,0 1 1 0 0,0-1 0 0 0,0 1 0 0 0,0-1-1 0 0,0 1 1 0 0,0 0 0 0 0,0 2 0 0 0,0 8 0 0 0,4-8-23 0 0,-2-4 4 0 0,0 2-1 0 0,0-1 0 0 0,0 0 0 0 0,0 0 0 0 0,0 0 0 0 0,0 0 0 0 0,0 0 0 0 0,0 0 0 0 0,0 0 0 0 0,0 0 0 0 0,1 0 0 0 0,-1 0 0 0 0,0 0 0 0 0,1-1 0 0 0,-1 1 0 0 0,1-1 0 0 0,-1 1 0 0 0,1-1 0 0 0,-1 0 0 0 0,3 1 0 0 0,1 0 0 0 0,-2-1 3 0 0,0 0 1 0 0,0 0-1 0 0,1 0 0 0 0,-1 0 0 0 0,0 0 0 0 0,1-1 1 0 0,-1 1-1 0 0,5-2 0 0 0,20-3 56 0 0,7 3 64 0 0,56-10 0 0 0,-7 0-11 0 0,-57 10-102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1.7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0 11519 0 0,'0'0'1476'0'0,"0"2"-1360"0"0,-2 12 140 0 0,1 30-1 0 0,1-3-46 0 0,-3 30-13 0 0,3-34-63 0 0,-10 66 1 0 0,-4-40 10 0 0,4-27-79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2.2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0 317 11055 0 0,'2'9'1144'0'0,"3"20"-989"0"0,10 30 0 0 0,-11-46-86 0 0,0-1 1 0 0,1 1-1 0 0,1-1 0 0 0,12 20 0 0 0,-16-29-54 0 0,1 0-1 0 0,-1 0 0 0 0,1-1 1 0 0,-1 1-1 0 0,1-1 0 0 0,0 0 1 0 0,0 0-1 0 0,0 0 0 0 0,0 0 1 0 0,0 0-1 0 0,1-1 1 0 0,-1 1-1 0 0,1-1 0 0 0,-1 0 1 0 0,1 0-1 0 0,-1 0 0 0 0,1-1 1 0 0,-1 1-1 0 0,1-1 0 0 0,0 0 1 0 0,4 0-1 0 0,1 0 11 0 0,0-1-1 0 0,0-1 1 0 0,0 1-1 0 0,-1-1 1 0 0,1-1-1 0 0,-1 0 1 0 0,13-5-1 0 0,-12 3-1 0 0,0 0 0 0 0,0 0 0 0 0,0-1-1 0 0,-1-1 1 0 0,0 1 0 0 0,0-1 0 0 0,-1 0-1 0 0,0-1 1 0 0,0 0 0 0 0,0 0-1 0 0,-1 0 1 0 0,9-17 0 0 0,-10 13 16 0 0,0 1-1 0 0,0-1 1 0 0,-1 1-1 0 0,-1-1 1 0 0,0 0-1 0 0,0-1 1 0 0,-2 1 0 0 0,1 0-1 0 0,-2-1 1 0 0,0-17-1 0 0,-1 13-18 0 0,-1 0 0 0 0,-1 1 0 0 0,0-1 0 0 0,-1 1 0 0 0,-1 0 0 0 0,-9-22 0 0 0,10 29 3 0 0,-1-1 1 0 0,0 1 0 0 0,-1 0-1 0 0,0 0 1 0 0,0 1-1 0 0,-1-1 1 0 0,0 2 0 0 0,-1-1-1 0 0,1 1 1 0 0,-2 0-1 0 0,-9-7 1 0 0,15 13-14 0 0,1-1 0 0 0,-1 1 0 0 0,1-1 1 0 0,-1 1-1 0 0,0 0 0 0 0,0 0 0 0 0,1 1 0 0 0,-1-1 0 0 0,0 0 1 0 0,0 1-1 0 0,0 0 0 0 0,0 0 0 0 0,0 0 0 0 0,0 0 0 0 0,-3 0 1 0 0,2 1 1 0 0,0 0 1 0 0,-1 1-1 0 0,1-1 1 0 0,0 1-1 0 0,0-1 0 0 0,0 1 1 0 0,0 1-1 0 0,0-1 1 0 0,-3 3-1 0 0,-1 2 8 0 0,0 0 0 0 0,0 0 0 0 0,1 1 0 0 0,1 0 0 0 0,-1 0 0 0 0,1 0 0 0 0,-8 15 0 0 0,9-12 1 0 0,-1 1 1 0 0,2-1 0 0 0,0 1-1 0 0,0 0 1 0 0,1 0 0 0 0,0 0-1 0 0,0 16 1 0 0,2-23-10 0 0,1 0-1 0 0,0-1 1 0 0,0 1-1 0 0,0 0 1 0 0,0-1-1 0 0,1 1 1 0 0,0-1-1 0 0,0 1 1 0 0,0-1-1 0 0,0 1 1 0 0,1-1-1 0 0,0 1 1 0 0,0-1-1 0 0,0 0 1 0 0,0 0-1 0 0,1 0 1 0 0,0 0-1 0 0,-1-1 1 0 0,1 1-1 0 0,1-1 1 0 0,3 4-1 0 0,12 3 69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2.6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0 10135 0 0,'0'0'1230'0'0,"-5"10"-476"0"0,5 14-562 0 0,-4 27 0 0 0,4-50-183 0 0,-3 20 160 0 0,0 0 1 0 0,-12 37 0 0 0,12-48-114 0 0,1 0 1 0 0,-1 0-1 0 0,2 1 1 0 0,-1-1-1 0 0,2 0 1 0 0,0 20 0 0 0,0-28-46 0 0,0-1 1 0 0,0 1-1 0 0,1-1 0 0 0,-1 0 1 0 0,1 1-1 0 0,-1-1 1 0 0,1 0-1 0 0,0 1 1 0 0,-1-1-1 0 0,1 0 1 0 0,0 0-1 0 0,0 0 0 0 0,0 1 1 0 0,0-1-1 0 0,0 0 1 0 0,0 0-1 0 0,0-1 1 0 0,0 1-1 0 0,0 0 1 0 0,0 0-1 0 0,0 0 0 0 0,1-1 1 0 0,0 2-1 0 0,8 2 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2.9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10591 0 0,'0'0'1616'0'0,"2"1"-1496"0"0,4 7-38 0 0,-3-5-35 0 0,0 0 0 0 0,-1 0 1 0 0,1 0-1 0 0,-1 0 1 0 0,0 1-1 0 0,0 0 0 0 0,0-1 1 0 0,0 1-1 0 0,0 0 1 0 0,1 7-1 0 0,14 43 198 0 0,-15-43-229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3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289 1 13823 0 0,'0'0'1062'0'0,"-1"2"-693"0"0,-15 49-133 0 0,3-8-17 0 0,-21 46-1 0 0,-72 123 211 0 0,53-106-70 0 0,48-96-340 0 0,-39 85-226 0 0,30-63 271 0 0,12-26-64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3.7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 11975 0 0,'2'0'923'0'0,"21"-1"-569"0"0,-9 1-299 0 0,0 0 0 0 0,0 0-1 0 0,16 4 1 0 0,-28-4-36 0 0,1 1-1 0 0,-1-1 0 0 0,0 1 1 0 0,0 0-1 0 0,0 0 1 0 0,1 0-1 0 0,-1 0 0 0 0,0 0 1 0 0,0 1-1 0 0,0-1 1 0 0,-1 1-1 0 0,1-1 0 0 0,0 1 1 0 0,0-1-1 0 0,-1 1 1 0 0,1 0-1 0 0,-1 0 0 0 0,0 0 1 0 0,1 0-1 0 0,-1 0 1 0 0,0 0-1 0 0,0 0 0 0 0,0 1 1 0 0,-1-1-1 0 0,1 0 1 0 0,0 0-1 0 0,-1 1 0 0 0,0-1 1 0 0,1 5-1 0 0,-2 2 2 0 0,0 1 0 0 0,0-1 0 0 0,-1 0 0 0 0,0 0 0 0 0,0 0 0 0 0,-1 0 0 0 0,0 0 0 0 0,-1-1 0 0 0,0 1 0 0 0,-7 9 0 0 0,-2 2 62 0 0,0-1-1 0 0,-33 34 0 0 0,28-36-6 0 0,13-12-47 0 0,0-1 0 0 0,1 1 0 0 0,-1 0 0 0 0,1 0 0 0 0,-7 11 0 0 0,11-16-20 0 0,0 0 0 0 0,-1 1 0 0 0,1-1 0 0 0,0 0 0 0 0,0 1 0 0 0,0-1 0 0 0,0 0 1 0 0,0 1-1 0 0,-1-1 0 0 0,1 0 0 0 0,0 1 0 0 0,0-1 0 0 0,0 0 0 0 0,0 1 0 0 0,0-1 0 0 0,0 1 0 0 0,0-1 0 0 0,0 0 0 0 0,0 1 0 0 0,0-1 0 0 0,0 1 1 0 0,1-1-1 0 0,-1 0 0 0 0,0 1 0 0 0,0-1 0 0 0,0 0 0 0 0,0 1 0 0 0,1-1 0 0 0,0 2 5 0 0,1-1 0 0 0,0 0-1 0 0,0 0 1 0 0,0-1 0 0 0,0 1 0 0 0,0 0-1 0 0,-1-1 1 0 0,1 1 0 0 0,0-1 0 0 0,0 1-1 0 0,1-1 1 0 0,2 0 0 0 0,10 1 54 0 0,1-2 1 0 0,0 0-1 0 0,-1 0 1 0 0,31-8-1 0 0,-28 4 45 0 0,-11 3-88 0 0,0 0-1 0 0,1 0 0 0 0,-1 1 1 0 0,0 0-1 0 0,10 0 0 0 0,-3 1-41 0 0,1-3-76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4.1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0 11519 0 0,'1'2'887'0'0,"10"7"-802"0"0,0 2-1 0 0,-2-1 1 0 0,1 1 0 0 0,-1 1 0 0 0,-1 0-1 0 0,0 0 1 0 0,-1 1 0 0 0,0-1 0 0 0,6 16-1 0 0,3 14 185 0 0,17 73-1 0 0,-22-64-153 0 0,-2 0 0 0 0,-3 1-1 0 0,0 86 1 0 0,-27 156 269 0 0,13-239-293 0 0,-2 0 1 0 0,-2-1 0 0 0,-21 54-1 0 0,-9 38 132 0 0,26-86-91 0 0,-26 66-1 0 0,22-81-121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5.6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1 12439 0 0,'0'0'958'0'0,"1"17"-292"0"0,2-8-551 0 0,1-1 0 0 0,-1 1 0 0 0,-1-1 0 0 0,0 1 0 0 0,0 0 0 0 0,-1 0 1 0 0,1 10-1 0 0,-3 66 188 0 0,-1-48-201 0 0,-13 143 237 0 0,6-100-188 0 0,-9 33 105 0 0,0-24 16 0 0,16-81-223 0 0,1-4-18 0 0,0 0 1 0 0,0 0 0 0 0,0 0 0 0 0,0-1 0 0 0,-4 8 0 0 0,5-11-27 0 0,-1 0-1 0 0,1 1 0 0 0,0-1 1 0 0,0 1-1 0 0,0-1 1 0 0,-1 0-1 0 0,1 1 0 0 0,0-1 1 0 0,-1 0-1 0 0,1 0 1 0 0,0 1-1 0 0,-1-1 1 0 0,1 0-1 0 0,0 0 0 0 0,-1 1 1 0 0,1-1-1 0 0,-1 0 1 0 0,1 0-1 0 0,0 0 0 0 0,-1 0 1 0 0,1 1-1 0 0,-1-1 1 0 0,1 0-1 0 0,-1 0 0 0 0,1 0 1 0 0,-1 0-1 0 0,1 0 1 0 0,0 0-1 0 0,-1 0 0 0 0,1 0 1 0 0,-1 0-1 0 0,1-1 1 0 0,-1 1-1 0 0,1 0 0 0 0,0 0 1 0 0,-1 0-1 0 0,1 0 1 0 0,-1-1-1 0 0,1 1 0 0 0,0 0 1 0 0,-1 0-1 0 0,1-1 1 0 0,0 1-1 0 0,-1 0 1 0 0,1-1-1 0 0,0 1 0 0 0,-1 0 1 0 0,1-1-1 0 0,0 1 1 0 0,0 0-1 0 0,-1-1 0 0 0,0-1 8 0 0,-1 0-1 0 0,1 0 0 0 0,0 0 0 0 0,-1 1 0 0 0,1-1 1 0 0,0 0-1 0 0,0 0 0 0 0,1-1 0 0 0,-2-1 1 0 0,2-13 12 0 0,0 0 1 0 0,1 1 0 0 0,0-1 0 0 0,2 1 0 0 0,8-31 0 0 0,-9 37-25 0 0,3-6 29 0 0,0 0 0 0 0,12-24 0 0 0,5-12 20 0 0,-19 44-35 0 0,1 0 1 0 0,0-1-1 0 0,1 2 0 0 0,0-1 1 0 0,0 0-1 0 0,1 1 1 0 0,-1 0-1 0 0,2 0 0 0 0,-1 1 1 0 0,1 0-1 0 0,0 0 0 0 0,0 0 1 0 0,14-8-1 0 0,-19 13-7 0 0,-1 0 0 0 0,0 0 0 0 0,1 0 0 0 0,-1 1 0 0 0,1-1 0 0 0,-1 0 0 0 0,1 1 0 0 0,-1-1 0 0 0,1 1 0 0 0,0-1 0 0 0,-1 1 0 0 0,3-1 0 0 0,1 1 22 0 0,-4-1-25 0 0,0 1 1 0 0,0 0-1 0 0,0 0 0 0 0,0 0 0 0 0,0-1 1 0 0,0 1-1 0 0,0 0 0 0 0,0 0 0 0 0,1 0 0 0 0,-1 1 1 0 0,0-1-1 0 0,0 0 0 0 0,0 0 0 0 0,0 0 0 0 0,0 1 1 0 0,0-1-1 0 0,0 1 0 0 0,0-1 0 0 0,1 1 0 0 0,2 2 7 0 0,-2-3-1 0 0,0 1-1 0 0,1 0 1 0 0,-1-1 0 0 0,0 1-1 0 0,0 0 1 0 0,0 0 0 0 0,0 1-1 0 0,0-1 1 0 0,0 0 0 0 0,0 1-1 0 0,1 1 1 0 0,2 1 3 0 0,-4-2 35 0 0,4 5-24 0 0,-4-5-16 0 0,0 0 0 0 0,0 0 0 0 0,-1 0 0 0 0,1 0 0 0 0,0 0 0 0 0,-1 0 0 0 0,0 0 0 0 0,1 1 0 0 0,-1-1-1 0 0,0 0 1 0 0,0 0 0 0 0,0 0 0 0 0,0 1 0 0 0,0-1 0 0 0,-1 0 0 0 0,1 0 0 0 0,-1 0 0 0 0,0 1 0 0 0,1-1 0 0 0,-1 0 0 0 0,0 0 0 0 0,0 0-1 0 0,0 0 1 0 0,0-1 0 0 0,-3 4 0 0 0,3-3-10 0 0,-4 6 26 0 0,-1 1-1 0 0,0-1 1 0 0,-1 1-1 0 0,0-2 1 0 0,0 1-1 0 0,-1-1 1 0 0,-10 8-1 0 0,-10 4 41 0 0,-32 16-1 0 0,18-11 32 0 0,34-20-26 0 0,6-3-4 0 0,25 5 53 0 0,8 2-3 0 0,0 1 1 0 0,42 19-1 0 0,-49-18-41 0 0,-10-6 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5.1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149 81 5983 0 0,'0'0'2776'0'0,"-1"1"-2726"0"0,0-1-1 0 0,0 1 0 0 0,0 0 1 0 0,0-1-1 0 0,-1 0 0 0 0,1 1 1 0 0,0-1-1 0 0,0 0 0 0 0,-1 1 1 0 0,1-1-1 0 0,-2 0 0 0 0,3-1-47 0 0,-2-5 22 0 0,0 0-1 0 0,1 0 1 0 0,0-1 0 0 0,-1-8-1 0 0,1 9-103 0 0,1 5 80 0 0,0-1 0 0 0,-1 1 0 0 0,1-1 0 0 0,-1 1 0 0 0,1 0 0 0 0,-1-1 0 0 0,0 1 0 0 0,1 0 0 0 0,-1-1 0 0 0,0 1 0 0 0,0 0 0 0 0,0 0 0 0 0,0 0 0 0 0,0 0 0 0 0,0 0 0 0 0,0 0 0 0 0,-1 0 0 0 0,1 0 0 0 0,0 0 0 0 0,0 0 0 0 0,-1 1 0 0 0,1-1 0 0 0,-2 0 0 0 0,-2-1 56 0 0,4 1 46 0 0,-3-2-227 0 0,4 2 110 0 0,0 1 1 0 0,-1 0-1 0 0,1-1 1 0 0,0 1-1 0 0,0 0 1 0 0,0-1-1 0 0,-1 1 0 0 0,1 0 1 0 0,0 0-1 0 0,-1-1 1 0 0,1 1-1 0 0,0 0 1 0 0,0 0-1 0 0,-1-1 1 0 0,1 1-1 0 0,0 0 0 0 0,-1 0 1 0 0,1 0-1 0 0,0 0 1 0 0,-1 0-1 0 0,1 0 1 0 0,-1-1-1 0 0,1 1 1 0 0,0 0-1 0 0,-1 0 1 0 0,1 0-1 0 0,0 0 0 0 0,-1 0 1 0 0,0 0-1 0 0,-12 4 67 0 0,12-3 164 0 0,-1 0-149 0 0,-6 2-40 0 0,7-3 197 0 0,-6 10-104 0 0,2 6-57 0 0,4-12-33 0 0,0 0 0 0 0,0 0 0 0 0,0 0 0 0 0,0 0-1 0 0,0 5 1 0 0,-6 30 258 0 0,5-29-206 0 0,-1-1 0 0 0,0 1-1 0 0,-1-1 1 0 0,-7 12-1 0 0,11-19-72 0 0,-1-1 0 0 0,1 1-1 0 0,-1 0 1 0 0,1-1 0 0 0,0 1-1 0 0,0-1 1 0 0,-1 1 0 0 0,1 0-1 0 0,1 2 1 0 0,-3 11 80 0 0,-1-4 229 0 0,3-8 46 0 0,2-8-246 0 0,10-27 61 0 0,-7 18-110 0 0,1-1 0 0 0,-2 0 1 0 0,0 0-1 0 0,2-19 1 0 0,-4 22-5 0 0,0-18 176 0 0,-1 26-193 0 0,-1 2-38 0 0,1 1 0 0 0,-1-1 1 0 0,0 1-1 0 0,0-1 0 0 0,0 0 0 0 0,0 1 1 0 0,0-1-1 0 0,0 1 0 0 0,0-1 0 0 0,-1-2 0 0 0,0 3 390 0 0,8 17-208 0 0,-5-9-153 0 0,-1 0-1 0 0,0 0 1 0 0,0 1-1 0 0,0-1 1 0 0,-1 0-1 0 0,-1 8 1 0 0,2 16 89 0 0,-1-20-65 0 0,0-1 1 0 0,-3 17-1 0 0,0-2 40 0 0,0-2-32 0 0,2-20-57 0 0,0 0 1 0 0,0 1-1 0 0,1-1 1 0 0,-1 0-1 0 0,1 1 1 0 0,0-1-1 0 0,0 1 1 0 0,0-1-1 0 0,1 0 1 0 0,-1 1-1 0 0,1-1 0 0 0,0 0 1 0 0,-1 1-1 0 0,4 4 1 0 0,1 2-2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25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362 0 8751 0 0,'0'0'1359'0'0,"-2"2"-1262"0"0,0 0-57 0 0,-1 1 0 0 0,1 0 0 0 0,-1 0 0 0 0,1 0 0 0 0,0 0 0 0 0,0 0 0 0 0,0 0 0 0 0,-1 4 0 0 0,-12 34 192 0 0,8-23-144 0 0,-28 76 211 0 0,-113 263 426 0 0,132-324-670 0 0,-23 43 66 0 0,-4-1 53 0 0,17-27-108 0 0,20-38-66 0 0,2-2 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47.1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283 11 7831 0 0,'0'0'603'0'0,"7"-11"658"0"0,-10 24-1137 0 0,-1 1 0 0 0,0-1 1 0 0,-10 19-1 0 0,0 0-109 0 0,11-25 8 0 0,-20 49 290 0 0,-25 101-1 0 0,-13 83 304 0 0,46-189-489 0 0,-11 35 50 0 0,7-29-53 0 0,-4 11 40 0 0,14-43-22 0 0,0 0-1 0 0,-5 26 0 0 0,14-50-13 0 0,0-1-74 0 0,2-16-44 0 0,-1 1-10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47.5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6447 0 0,'0'0'1243'0'0,"1"3"-1062"0"0,5 6-75 0 0,-1 0 1 0 0,0 0-1 0 0,-1 1 0 0 0,0 0 0 0 0,5 16 0 0 0,9 58 236 0 0,-10-39-177 0 0,11 50 235 0 0,17 75 248 0 0,-25-129-634 0 0,18 77 300 0 0,-11-50 116 0 0,-16-62-388 0 0,-1-5-30 0 0,-1 0 1 0 0,1 0 0 0 0,-1 0 0 0 0,0 0-1 0 0,0 1 1 0 0,1-1 0 0 0,-1 0-1 0 0,0 0 1 0 0,0 0 0 0 0,0 0 0 0 0,0 2-1 0 0,-2 4 52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48.0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0 371 11055 0 0,'0'0'852'0'0,"2"1"-560"0"0,9-1-230 0 0,0 0 0 0 0,0 0 0 0 0,-1-1 0 0 0,1-1-1 0 0,0 0 1 0 0,12-3 0 0 0,15-3 111 0 0,-17 4-123 0 0,131-16 244 0 0,-128 18-284 0 0</inkml:trace>
  <inkml:trace contextRef="#ctx0" brushRef="#br0" timeOffset="1">736 0 9671 0 0,'0'0'748'0'0,"-8"16"-304"0"0,4 37-45 0 0,3 25-70 0 0,-4 12-73 0 0,-3-7-10 0 0,-4 13 212 0 0,13-87-366 0 0,-1-7-17 0 0,2-3-10 0 0,14-14-1 0 0,-7 5-64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48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53 8287 0 0,'1'-1'639'0'0,"17"-20"-358"0"0,-2 4-122 0 0,-14 15-121 0 0,0 0-1 0 0,0 1 1 0 0,1 0 0 0 0,-1 0 0 0 0,0-1-1 0 0,1 1 1 0 0,-1 1 0 0 0,1-1 0 0 0,0 0-1 0 0,-1 1 1 0 0,1-1 0 0 0,-1 1-1 0 0,1 0 1 0 0,0-1 0 0 0,-1 2 0 0 0,1-1-1 0 0,0 0 1 0 0,-1 0 0 0 0,1 1-1 0 0,-1-1 1 0 0,1 1 0 0 0,0 0 0 0 0,4 2-1 0 0,3 1 37 0 0,0 0 0 0 0,-1 1-1 0 0,1 0 1 0 0,-1 0 0 0 0,0 1-1 0 0,0 1 1 0 0,0-1 0 0 0,-1 1-1 0 0,14 16 1 0 0,-17-18-39 0 0,-1 1 0 0 0,0 0 0 0 0,0 0 0 0 0,0 0 0 0 0,-1 1 0 0 0,0-1 0 0 0,0 1 0 0 0,-1 0 0 0 0,0 0 0 0 0,0 0 0 0 0,0 0 0 0 0,-1 0-1 0 0,0 0 1 0 0,-1 1 0 0 0,0 13 0 0 0,-2 10 53 0 0,1-1 16 0 0,-8 42 0 0 0,-3-25 85 0 0,-1-1 0 0 0,-3 0 0 0 0,-1-1 0 0 0,-41 76-1 0 0,45-98-88 0 0,8-12-20 0 0,0 0-1 0 0,-2-1 0 0 0,1 1 1 0 0,-1-1-1 0 0,-10 11 0 0 0,16-20 241 0 0,-3-1-266 0 0,-4 0 114 0 0,6-1-157 0 0,0 0 0 0 0,1 0 0 0 0,-1 0 0 0 0,1 0 0 0 0,-1-1 0 0 0,1 1-1 0 0,0 0 1 0 0,-2-3 0 0 0,-10-12-11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48.7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13823 0 0,'0'2'1062'0'0,"0"26"-681"0"0,-1-4-66 0 0,5 41-1 0 0,9 2-31 0 0,-12-64-240 0 0,3 3-33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49.1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24 11519 0 0,'27'-8'1247'0'0,"38"-5"0"0"0,-50 12-1178 0 0,-1 0 0 0 0,1 1 1 0 0,24 2-1 0 0,-28 0-16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49.4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12439 0 0,'0'0'37'0'0,"0"0"0"0"0,0 1-1 0 0,0-1 1 0 0,0 0 0 0 0,0 0 0 0 0,0 0-1 0 0,-1 1 1 0 0,1-1 0 0 0,0 0 0 0 0,0 0-1 0 0,0 0 1 0 0,0 1 0 0 0,0-1-1 0 0,0 0 1 0 0,0 0 0 0 0,0 0 0 0 0,0 1-1 0 0,0-1 1 0 0,0 0 0 0 0,0 0 0 0 0,0 1-1 0 0,0-1 1 0 0,0 0 0 0 0,0 0-1 0 0,1 0 1 0 0,-1 1 0 0 0,0-1 0 0 0,0 0-1 0 0,0 0 1 0 0,0 0 0 0 0,0 1 0 0 0,0-1-1 0 0,0 0 1 0 0,1 0 0 0 0,-1 0-1 0 0,0 0 1 0 0,0 1 0 0 0,0-1 0 0 0,1 0-1 0 0,-1 0 1 0 0,0 0 0 0 0,0 0 0 0 0,0 0-1 0 0,1 0 1 0 0,15 5 325 0 0,20-2-321 0 0,16-5 81 0 0,-25 1-26 0 0,38 3 1 0 0,-42 1-84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49.8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64 6 11055 0 0,'0'0'852'0'0,"-1"-1"-549"0"0,1 1-290 0 0,0-1 1 0 0,-1 1-1 0 0,1 0 1 0 0,0-1-1 0 0,0 1 0 0 0,-1 0 1 0 0,1 0-1 0 0,0-1 1 0 0,-1 1-1 0 0,1 0 0 0 0,0 0 1 0 0,0 0-1 0 0,-1-1 1 0 0,1 1-1 0 0,0 0 0 0 0,-1 0 1 0 0,1 0-1 0 0,0 0 1 0 0,-1 0-1 0 0,1 0 0 0 0,-1 0 1 0 0,1 0-1 0 0,0 0 1 0 0,-1 0-1 0 0,1 0 0 0 0,0 0 1 0 0,-1 0-1 0 0,1 0 1 0 0,0 0-1 0 0,-1 0 0 0 0,1 0 1 0 0,-1 0-1 0 0,1 0 1 0 0,0 0-1 0 0,-1 1 0 0 0,1-1 1 0 0,0 0-1 0 0,0 0 1 0 0,-1 0-1 0 0,1 1 0 0 0,0-1 1 0 0,-1 0-1 0 0,1 0 1 0 0,0 1-1 0 0,0-1 0 0 0,0 0 1 0 0,-1 1-1 0 0,1-1 1 0 0,0 0-1 0 0,0 1 0 0 0,0-1 1 0 0,0 0-1 0 0,-1 1 1 0 0,1-1-1 0 0,0 0 0 0 0,0 1 1 0 0,0-1-1 0 0,0 0 1 0 0,0 1-1 0 0,-4 24 6 0 0,4-23 42 0 0,-14 123 316 0 0,-4 39-129 0 0,16-144-203 0 0,-6 234 652 0 0,8-240-674 0 0,-1-10-1 0 0,1-1 0 0 0,0 1-1 0 0,0-1 1 0 0,1 1-1 0 0,-1-1 1 0 0,1 1 0 0 0,-1-1-1 0 0,1 0 1 0 0,2 5 0 0 0,-3-6 63 0 0,-4 3 41 0 0,4-4-54 0 0,0-6-41 0 0,1-2-7 0 0,1-1 0 0 0,0 1 0 0 0,5-11 0 0 0,0-4 30 0 0,1-4 40 0 0,1 1 0 0 0,1 0 0 0 0,19-36 1 0 0,-24 53-73 0 0,0 0-1 0 0,1 0 1 0 0,0 0 0 0 0,0 0 0 0 0,0 1 0 0 0,1 0-1 0 0,0 1 1 0 0,1-1 0 0 0,-1 1 0 0 0,1 1 0 0 0,0-1 0 0 0,1 1-1 0 0,9-4 1 0 0,-7 6-22 0 0,1 5 12 0 0,-9-1-3 0 0,0 0 0 0 0,0 0-1 0 0,0 1 1 0 0,0-1 0 0 0,0 1 0 0 0,0 0-1 0 0,-1 0 1 0 0,1 0 0 0 0,-1 0-1 0 0,1 0 1 0 0,-1 1 0 0 0,0-1 0 0 0,1 1-1 0 0,-1-1 1 0 0,2 5 0 0 0,-2-3 4 0 0,0 0 0 0 0,0 1 0 0 0,-1 0 0 0 0,1-1 0 0 0,-1 1 1 0 0,0 0-1 0 0,0 0 0 0 0,-1 0 0 0 0,1 6 0 0 0,-2 6 24 0 0,-1 1 0 0 0,0-1 0 0 0,-1 0 0 0 0,-9 27 0 0 0,7-29-1 0 0,-1 0 0 0 0,-1 0 1 0 0,-1 0-1 0 0,0-1 0 0 0,0 0 0 0 0,-1-1 0 0 0,-1 0 0 0 0,-1 0 0 0 0,0-1 0 0 0,-22 19 1 0 0,29-27-18 0 0,-1-1 0 0 0,0 1 0 0 0,0-1 0 0 0,0 0 0 0 0,-8 3 0 0 0,12-6-14 0 0,0 1 1 0 0,-1 0-1 0 0,1-1 1 0 0,0 0-1 0 0,-1 1 0 0 0,1-1 1 0 0,-1 0-1 0 0,1 0 0 0 0,-1 0 1 0 0,1 0-1 0 0,-1 0 1 0 0,1 0-1 0 0,-1 0 0 0 0,1 0 1 0 0,0-1-1 0 0,-1 1 1 0 0,1 0-1 0 0,-1-1 0 0 0,1 1 1 0 0,0-1-1 0 0,-1 0 1 0 0,1 1-1 0 0,0-1 0 0 0,0 0 1 0 0,0 0-1 0 0,-1 0 1 0 0,0-1-1 0 0,-4-7 48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6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111 1 5983 0 0,'0'0'60'0'0,"0"1"-1"0"0,0-1 1 0 0,0 1-1 0 0,0-1 1 0 0,1 0-1 0 0,-1 1 1 0 0,0-1-1 0 0,0 0 0 0 0,1 1 1 0 0,-1-1-1 0 0,0 0 1 0 0,0 1-1 0 0,1-1 1 0 0,-1 0-1 0 0,0 0 0 0 0,1 1 1 0 0,-1-1-1 0 0,0 0 1 0 0,1 0-1 0 0,-1 0 1 0 0,1 1-1 0 0,-1-1 1 0 0,0 0-1 0 0,1 0 0 0 0,-1 0 1 0 0,1 0-1 0 0,-1 0 1 0 0,0 0-1 0 0,1 0 1 0 0,-1 0-1 0 0,1 0 1 0 0,0 0-1 0 0,26 4 350 0 0,-7-1-140 0 0,-15-2-206 0 0,-1 0 1 0 0,0 1-1 0 0,0-1 0 0 0,0 1 0 0 0,0 0 0 0 0,0 0 0 0 0,0 0 0 0 0,4 3 0 0 0,-7-4 25 0 0,0 0-60 0 0,0 0 0 0 0,-1 0-1 0 0,1 0 1 0 0,0 0 0 0 0,-1 0 0 0 0,1 0-1 0 0,0 0 1 0 0,-1 0 0 0 0,0 1-1 0 0,1-1 1 0 0,-1 0 0 0 0,1 2-1 0 0,-1-1 165 0 0,0-1-94 0 0,-2 3-54 0 0,0-1 0 0 0,0 0 1 0 0,0 0-1 0 0,0 1 0 0 0,0-2 1 0 0,-1 1-1 0 0,1 0 0 0 0,-1 0 1 0 0,0-1-1 0 0,1 1 0 0 0,-1-1 0 0 0,0 0 1 0 0,-1 0-1 0 0,-3 2 0 0 0,-3 1 50 0 0,-1 0-1 0 0,0 0 1 0 0,-15 3-1 0 0,-1 5 379 0 0,25-12 62 0 0,4 0-468 0 0,7 1 55 0 0,1 0 0 0 0,18 2 0 0 0,-19-3-19 0 0,0 0 0 0 0,1 1 1 0 0,-1 0-1 0 0,0 0 0 0 0,9 4 0 0 0,-14-4-58 0 0,-1-1 0 0 0,0 1 0 0 0,0-1 1 0 0,0 1-1 0 0,0 0 0 0 0,0 0 0 0 0,-1 1 0 0 0,1-1 0 0 0,-1 0 0 0 0,5 6 0 0 0,-6-7-29 0 0,-1 1 0 0 0,1-1 1 0 0,0 1-1 0 0,-1-1 0 0 0,1 0 1 0 0,-1 1-1 0 0,1-1 0 0 0,-1 1 0 0 0,0-1 1 0 0,0 1-1 0 0,1-1 0 0 0,-1 1 1 0 0,0-1-1 0 0,-1 1 0 0 0,1 0 1 0 0,0-1-1 0 0,0 1 0 0 0,0-1 0 0 0,-1 0 1 0 0,1 1-1 0 0,-1-1 0 0 0,0 1 1 0 0,1-1-1 0 0,-1 1 0 0 0,0-1 0 0 0,1 0 1 0 0,-1 0-1 0 0,-2 3 0 0 0,-1 0 34 0 0,-1 1 0 0 0,1-1 0 0 0,-1 0 0 0 0,0 0 0 0 0,0 0 0 0 0,0-1 0 0 0,0 0 0 0 0,-1 0 0 0 0,-9 4-1 0 0,-5 1 82 0 0,-29 6-1 0 0,40-12-109 0 0,4 0 7 0 0,0-1 0 0 0,0 0 0 0 0,0 0 0 0 0,0 0 0 0 0,0-1 0 0 0,0 1 0 0 0,0-1 0 0 0,-1 0 0 0 0,1-1 0 0 0,0 0 0 0 0,0 1 0 0 0,0-1 0 0 0,0-1 0 0 0,0 1 0 0 0,-7-4 0 0 0,10 4 27 0 0,-5-3-44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50.3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1 9671 0 0,'0'0'1018'0'0,"-1"2"-926"0"0,-19 81 485 0 0,10-31-369 0 0,-2 0 1 0 0,-3 0-1 0 0,-23 52 0 0 0,-3 12 147 0 0,27-75-251 0 0,-48 159 469 0 0,43-128-189 0 0,18-71-256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50.6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11519 0 0,'0'0'887'0'0,"5"6"-466"0"0,1 1-345 0 0,-1 1 1 0 0,0 0-1 0 0,0 0 0 0 0,-1 1 0 0 0,0-1 0 0 0,0 1 0 0 0,2 13 1 0 0,12 45 247 0 0,8 76 1 0 0,-5-22-84 0 0,-19-113-223 0 0,14 81 230 0 0,-14-74-172 0 0,-1-1 0 0 0,-1 0 0 0 0,0 0 0 0 0,-3 18 0 0 0,2-22-66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51.0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 11719 0 0,'0'0'1171'0'0,"1"2"-1072"0"0,1 1-82 0 0,-1 0 1 0 0,0 0-1 0 0,1 0 1 0 0,0 0-1 0 0,0 0 0 0 0,0-1 1 0 0,0 1-1 0 0,0-1 1 0 0,1 1-1 0 0,-1-1 1 0 0,1 0-1 0 0,-1 0 1 0 0,1 0-1 0 0,0 0 1 0 0,0-1-1 0 0,0 1 1 0 0,0-1-1 0 0,0 1 1 0 0,0-1-1 0 0,0 0 1 0 0,0 0-1 0 0,1-1 1 0 0,-1 1-1 0 0,0-1 1 0 0,1 1-1 0 0,-1-1 0 0 0,6 0 1 0 0,10-2 24 0 0,1-1 1 0 0,0 0 0 0 0,-1-1-1 0 0,0-2 1 0 0,34-13-1 0 0,-8 4 14 0 0,-17 5-46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51.3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13 10135 0 0,'0'0'778'0'0,"-1"-1"-506"0"0,-3-4-226 0 0,3 4 30 0 0,-5-4 151 0 0,3 6 343 0 0,2 7-265 0 0,3 18-150 0 0,-1 2-12 0 0,-19 136 246 0 0,10-115-155 0 0,2 0 1 0 0,2 86-1 0 0,4-125-181 0 0,0-7-20 0 0,0-1-1 0 0,0 1 1 0 0,0-1 0 0 0,0 1-1 0 0,1-1 1 0 0,-1 1 0 0 0,1-1-1 0 0,1 4 1 0 0,-1-5 191 0 0,6-55 200 0 0,-2-5-161 0 0,-2 31-129 0 0,-2 12 138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51.7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4 128 11055 0 0,'0'0'852'0'0,"6"-14"-509"0"0,8-16-88 0 0,-9 18-33 0 0,14-23 0 0 0,-17 32-191 0 0,0 0 0 0 0,0 1 0 0 0,0-1 0 0 0,1 0 0 0 0,-1 1 0 0 0,1-1 0 0 0,-1 1-1 0 0,1 0 1 0 0,0 0 0 0 0,0 0 0 0 0,0 0 0 0 0,4-1 0 0 0,-5 2 2 0 0,1 0 0 0 0,-1 0 0 0 0,1 1 0 0 0,-1-1 0 0 0,1 1 0 0 0,0 0-1 0 0,-1 0 1 0 0,1 0 0 0 0,-1 0 0 0 0,1 0 0 0 0,0 1 0 0 0,-1-1 0 0 0,4 2 0 0 0,2 0 15 0 0,0 2 0 0 0,13 6 1 0 0,-13-6 12 0 0,-5-2-42 0 0,0 0-1 0 0,0 0 1 0 0,0 0 0 0 0,0 1 0 0 0,0-1 0 0 0,-1 1-1 0 0,1 0 1 0 0,-1 0 0 0 0,0 0 0 0 0,4 6-1 0 0,-2-2 36 0 0,-1 1 0 0 0,1-1 0 0 0,3 16-1 0 0,-2-2 23 0 0,-1 1-1 0 0,-1-1 1 0 0,0 1-1 0 0,-2 21 1 0 0,-2-2 71 0 0,-9 48 0 0 0,5-54-64 0 0,0 4 79 0 0,-15 59 1 0 0,12-71-89 0 0,1-2 65 0 0,-20 48 0 0 0,24-66-114 0 0,-1 1 1 0 0,0-1-1 0 0,0-1 1 0 0,-1 1-1 0 0,0 0 1 0 0,-1-1-1 0 0,1 0 1 0 0,-1 0-1 0 0,0-1 1 0 0,-10 8-1 0 0,2-4 71 0 0,10-5-62 0 0,0-1 1 0 0,-1 0-1 0 0,1 0 1 0 0,-1 0-1 0 0,1-1 1 0 0,-1 0-1 0 0,0 0 1 0 0,0 0-1 0 0,0 0 1 0 0,0-1-1 0 0,-1 0 1 0 0,-6 1-1 0 0,6-2-18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52.2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 11519 0 0,'0'0'1348'0'0,"1"-1"-1240"0"0,12-1 82 0 0,-1 1 1 0 0,1 0-1 0 0,25 1 0 0 0,-34 0-161 0 0,0 0 0 0 0,0 1 1 0 0,0 0-1 0 0,0 0 0 0 0,0 0 1 0 0,0 0-1 0 0,0 1 0 0 0,-1 0 0 0 0,1-1 1 0 0,0 1-1 0 0,-1 1 0 0 0,1-1 1 0 0,-1 0-1 0 0,0 1 0 0 0,0 0 1 0 0,4 4-1 0 0,-4-4-11 0 0,-1-1-1 0 0,-1 1 1 0 0,1 0-1 0 0,0 0 1 0 0,0 0 0 0 0,-1 0-1 0 0,0 0 1 0 0,0 0-1 0 0,0 0 1 0 0,0 1 0 0 0,0-1-1 0 0,-1 0 1 0 0,1 1-1 0 0,-1-1 1 0 0,0 0 0 0 0,0 1-1 0 0,0-1 1 0 0,0 1-1 0 0,-1-1 1 0 0,1 0 0 0 0,-1 1-1 0 0,0-1 1 0 0,0 0-1 0 0,0 0 1 0 0,0 0 0 0 0,-1 0-1 0 0,1 0 1 0 0,-3 3-1 0 0,-1 1 36 0 0,0 0 0 0 0,0-1 0 0 0,0 1-1 0 0,-1-2 1 0 0,0 1 0 0 0,0 0 0 0 0,-1-1-1 0 0,1 0 1 0 0,-1-1 0 0 0,-11 6 0 0 0,-11 3 28 0 0,22-10-45 0 0,4-3-10 0 0,1 1-1 0 0,0 0 0 0 0,0 0 1 0 0,0 0-1 0 0,0 0 0 0 0,0 1 1 0 0,0-1-1 0 0,0 0 0 0 0,0 1 0 0 0,0-1 1 0 0,1 1-1 0 0,-1 0 0 0 0,0-1 1 0 0,-1 5-1 0 0,2-5 156 0 0,2 0-157 0 0,0 0-1 0 0,0 0 1 0 0,1 1-1 0 0,-1-1 0 0 0,0 0 1 0 0,1-1-1 0 0,-1 1 1 0 0,1 0-1 0 0,-1 0 1 0 0,1-1-1 0 0,2 2 1 0 0,19 1 47 0 0,-1-1 1 0 0,0-1-1 0 0,35-3 1 0 0,-39 2-46 0 0,-6-1 7 0 0,0-1 0 0 0,0 0 1 0 0,20-6-1 0 0,-11 0-20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52.6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12439 0 0,'0'0'1402'0'0,"8"7"-1190"0"0,-5-3-164 0 0,1 0 0 0 0,0-1 1 0 0,1 0-1 0 0,-1 0 0 0 0,0 0 1 0 0,1 0-1 0 0,0-1 1 0 0,0 1-1 0 0,0-1 0 0 0,0 0 1 0 0,0-1-1 0 0,0 0 0 0 0,0 1 1 0 0,0-1-1 0 0,7 0 1 0 0,7-1 74 0 0,0-1 0 0 0,0-1 0 0 0,25-5 0 0 0,-43 7 53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52.9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13359 0 0,'0'0'1398'0'0,"12"14"-901"0"0,-6-11-447 0 0,0 0 1 0 0,0 0-1 0 0,0-1 1 0 0,1 0-1 0 0,-1 0 0 0 0,1 0 1 0 0,-1-1-1 0 0,8 1 1 0 0,-3-2 25 0 0,0 0-1 0 0,-1-1 1 0 0,0 0 0 0 0,19-4 0 0 0,-18 3-73 0 0,95-18 144 0 0,-83 18-81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2:53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102 1 12895 0 0,'0'0'1546'0'0,"-1"8"-1301"0"0,2 1-146 0 0,0 1 0 0 0,3 12 1 0 0,1 16 27 0 0,-3 5-35 0 0,-2 0 0 0 0,-2 0 0 0 0,-8 47 0 0 0,2-38 47 0 0,2 2 0 0 0,2 98-1 0 0,4-141-88 0 0,1 0 0 0 0,0 0 0 0 0,0 0 0 0 0,2-1 0 0 0,-1 1 0 0 0,8 17 0 0 0,-10-26 240 0 0,1-4-218 0 0,6-29 42 0 0,5-42-1 0 0,-9 48-70 0 0,1 0-1 0 0,1 0 1 0 0,15-45 0 0 0,-14 56-31 0 0,0 0 0 0 0,1 1 0 0 0,16-23 0 0 0,-19 30-2 0 0,0 1 0 0 0,1-1 0 0 0,0 1 0 0 0,1 0 0 0 0,-1 0 0 0 0,1 1 0 0 0,0 0 0 0 0,0 0 0 0 0,0 0 0 0 0,8-3 0 0 0,-12 5-4 0 0,1 1-1 0 0,-1 0 0 0 0,0 0 0 0 0,0 0 1 0 0,1 1-1 0 0,-1-1 0 0 0,0 1 1 0 0,1-1-1 0 0,-1 1 0 0 0,4-1 1 0 0,0 1 6 0 0,-3 0-3 0 0,-1 0 0 0 0,1 0 0 0 0,0 0 0 0 0,0 0 0 0 0,-1 0 0 0 0,1 1 0 0 0,0-1 0 0 0,-1 1 0 0 0,1 0 0 0 0,-1 0 0 0 0,1 0 0 0 0,-1 0 1 0 0,1 0-1 0 0,-1 0 0 0 0,0 1 0 0 0,3 1 0 0 0,0 0 16 0 0,-2-1-15 0 0,-1 0 1 0 0,0 0-1 0 0,1 0 1 0 0,-1 0-1 0 0,0 0 1 0 0,0 0-1 0 0,0 0 1 0 0,0 1-1 0 0,-1-1 1 0 0,1 1 0 0 0,-1-1-1 0 0,1 1 1 0 0,-1 0-1 0 0,1 4 1 0 0,0-2 8 0 0,-1 0-1 0 0,0 0 1 0 0,-1 0 0 0 0,1 0 0 0 0,-1 1 0 0 0,0-1-1 0 0,-1 9 1 0 0,-2 1 25 0 0,0 1-1 0 0,-2 0 0 0 0,1-1 1 0 0,-11 20-1 0 0,10-22-17 0 0,-1-1 0 0 0,0 0-1 0 0,-2 0 1 0 0,1 0 0 0 0,-1-1 0 0 0,-1 0 0 0 0,0-1 0 0 0,0 0 0 0 0,-1-1-1 0 0,0 1 1 0 0,-1-2 0 0 0,0 0 0 0 0,0 0 0 0 0,-1-1 0 0 0,0 0 0 0 0,0-1-1 0 0,-1 0 1 0 0,1-1 0 0 0,-1-1 0 0 0,0 0 0 0 0,-1 0 0 0 0,-14 1 0 0 0,23-5-14 0 0,0 1 1 0 0,-1-1 0 0 0,1-1-1 0 0,0 1 1 0 0,0-1 0 0 0,0 0-1 0 0,0 0 1 0 0,0 0 0 0 0,0 0-1 0 0,-6-4 1 0 0,8 4-7 0 0,1-1 0 0 0,-1 1 0 0 0,1-1 0 0 0,-1 1 0 0 0,1-1 0 0 0,0 0 0 0 0,0 0 0 0 0,0 0 0 0 0,0 0 0 0 0,0 0 0 0 0,0 0-1 0 0,0-1 1 0 0,1 1 0 0 0,-1-1 0 0 0,1 1 0 0 0,0-1 0 0 0,0 1 0 0 0,0-1 0 0 0,-2-5 0 0 0,2-4-6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2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227 2 8287 0 0,'0'0'639'0'0,"1"0"-415"0"0,4-1 953 0 0,-4 2-1097 0 0,1 4-40 0 0,0-1-1 0 0,0 0 1 0 0,-1 1-1 0 0,1-1 1 0 0,-1 1 0 0 0,0 0-1 0 0,-1-1 1 0 0,1 1-1 0 0,-1 0 1 0 0,0 0-1 0 0,0-1 1 0 0,0 1-1 0 0,-1 0 1 0 0,0 0-1 0 0,1-1 1 0 0,-4 10-1 0 0,-22 78 457 0 0,3 1-120 0 0,11-46-222 0 0,9-31-67 0 0,-8 22 0 0 0,-22 57 233 0 0,3 14 24 0 0,4-15-90 0 0,-2 5 28 0 0,9-31-39 0 0,-7 15 282 0 0,25-81-253 0 0,0-7-257 0 0,1 1 0 0 0,0-1 0 0 0,-1 0 0 0 0,1 1-1 0 0,1-1 1 0 0,-1 0 0 0 0,1 1 0 0 0,1-7 0 0 0,3-8-5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6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193 1 13359 0 0,'0'0'1027'0'0,"-1"1"-659"0"0,-44 71 139 0 0,19-36-323 0 0,3 0 1 0 0,-25 50 0 0 0,39-67-128 0 0,1 1 0 0 0,0 0 0 0 0,2 1 1 0 0,0 0-1 0 0,2 0 0 0 0,-4 33 0 0 0,8-48-33 0 0,-1 0 0 0 0,2 0 0 0 0,-1 0 0 0 0,1 0 0 0 0,0 0 0 0 0,0 0 0 0 0,0 0 0 0 0,1 0 0 0 0,0 0 0 0 0,0-1 0 0 0,0 1-1 0 0,1-1 1 0 0,6 10 0 0 0,-4-9 4 0 0,0 0-1 0 0,0 0 1 0 0,1 0-1 0 0,-1-1 1 0 0,1 0-1 0 0,0 0 1 0 0,1 0-1 0 0,-1-1 1 0 0,1 0-1 0 0,7 3 1 0 0,35 14 105 0 0,-23-12-120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2.8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12439 0 0,'0'0'958'0'0,"1"0"-609"0"0,3 1-319 0 0,-1 0 0 0 0,0 0 0 0 0,0 0 0 0 0,-1 0 0 0 0,1 1-1 0 0,0-1 1 0 0,0 1 0 0 0,-1-1 0 0 0,1 1 0 0 0,-1 0 0 0 0,1 0 0 0 0,-1 0 0 0 0,0 1 0 0 0,0-1 0 0 0,0 1 0 0 0,0-1-1 0 0,0 1 1 0 0,0-1 0 0 0,-1 1 0 0 0,1 0 0 0 0,0 3 0 0 0,5 10 70 0 0,-2 0 1 0 0,8 31-1 0 0,-5-16-24 0 0,4 25 45 0 0,-5-17-56 0 0,11 83 170 0 0,-10-54-118 0 0,-5-37 1 0 0,-1 0-1 0 0,-3 40 0 0 0,1-63-58 0 0,-1 0 0 0 0,-4 16-1 0 0,5-23-59 0 0,0-1-1 0 0,0 0 0 0 0,0 0 1 0 0,0 1-1 0 0,0-1 1 0 0,0 0-1 0 0,0 1 0 0 0,0-1 1 0 0,0 0-1 0 0,0 0 0 0 0,0 1 1 0 0,0-1-1 0 0,-1 0 1 0 0,1 0-1 0 0,0 1 0 0 0,0-1 1 0 0,0 0-1 0 0,0 0 1 0 0,-1 1-1 0 0,1-1 0 0 0,0 0 1 0 0,0 0-1 0 0,-1 0 0 0 0,1 0 1 0 0,0 1-1 0 0,0-1 1 0 0,-1 0-1 0 0,1 0 0 0 0,0 0 1 0 0,0 0-1 0 0,-1 0 1 0 0,1 0-1 0 0,0 0 0 0 0,0 0 1 0 0,-1 0-1 0 0,1 1 0 0 0,0-1 1 0 0,-1 0-1 0 0,1 0 1 0 0,0-1-1 0 0,0 1 0 0 0,-1 0 1 0 0,1 0-1 0 0,0 0 1 0 0,-1 0-1 0 0,1 0 0 0 0,0 0 1 0 0,0 0-1 0 0,-1 0 1 0 0,1 0-1 0 0,0-1 0 0 0,-6-3-66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3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62 11519 0 0,'0'0'887'0'0,"2"0"-583"0"0,14-1-148 0 0,0-1-1 0 0,21-5 1 0 0,-14 3 34 0 0,47-11 223 0 0,32-5-99 0 0,-36 9-174 0 0,-45 9-127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3.6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146 1 11519 0 0,'0'0'887'0'0,"-6"6"-528"0"0,-8 11-214 0 0,1 0 1 0 0,1 1 0 0 0,1 1-1 0 0,1 0 1 0 0,0 0 0 0 0,2 1-1 0 0,-12 37 1 0 0,8-10-3 0 0,2 1 0 0 0,-6 66 0 0 0,13-49 50 0 0,4 72-1 0 0,0-126-169 0 0,1 27 22 0 0,1 0-1 0 0,9 39 1 0 0,-8-59-11 0 0,1 0 1 0 0,1 0 0 0 0,0 0-1 0 0,1-1 1 0 0,1 0 0 0 0,12 19-1 0 0,-17-32-23 0 0,0 0 0 0 0,0 0-1 0 0,1 0 1 0 0,-1 0 0 0 0,1 0-1 0 0,0-1 1 0 0,0 0 0 0 0,0 0-1 0 0,1 0 1 0 0,-1 0 0 0 0,1 0-1 0 0,-1-1 1 0 0,1 0 0 0 0,0 0-1 0 0,0 0 1 0 0,0-1 0 0 0,0 0-1 0 0,0 0 1 0 0,0 0 0 0 0,1 0-1 0 0,-1-1 1 0 0,0 0 0 0 0,0 0-1 0 0,0 0 1 0 0,7-2 0 0 0,25-5-1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4.0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187 1 6911 0 0,'-9'13'736'0'0,"-52"90"230"0"0,30-47-517 0 0,13-23-185 0 0,2 0 0 0 0,-13 38 0 0 0,7-4 833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4.4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11975 0 0,'0'0'923'0'0,"0"2"-602"0"0,53 143 553 0 0,-16-41-514 0 0,59 185 288 0 0,-84-242-403 0 0,25 62 0 0 0,-33-102-117 0 0,-3-6-64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4.8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1 395 13823 0 0,'0'0'1062'0'0,"1"2"-693"0"0,0 8-310 0 0,0 0-1 0 0,0 0 1 0 0,-1 0-1 0 0,-2 19 1 0 0,0 18 297 0 0,3-15-138 0 0,-2-23-202 0 0,1-1 0 0 0,0 1 1 0 0,0-1-1 0 0,1 1 1 0 0,0-1-1 0 0,1 1 0 0 0,0-1 1 0 0,0 0-1 0 0,4 10 1 0 0,-1-9-31 0 0</inkml:trace>
  <inkml:trace contextRef="#ctx0" brushRef="#br0" timeOffset="1">269 0 12439 0 0,'0'0'958'0'0,"0"9"-572"0"0,-2 12-132 0 0,-7 44 0 0 0,0-5-26 0 0,2 2-27 0 0,2-33-85 0 0,2 0 0 0 0,1 34 1 0 0,0-22-26 0 0,1-32-53 0 0,0 0 1 0 0,1 0-1 0 0,0 0 0 0 0,3 17 0 0 0,0-16 42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5.1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22 11975 0 0,'2'-2'141'0'0,"0"0"1"0"0,1 1-1 0 0,-1-1 0 0 0,0 0 0 0 0,1 0 0 0 0,-1 1 0 0 0,1 0 0 0 0,0-1 1 0 0,-1 1-1 0 0,1 0 0 0 0,0 0 0 0 0,0 1 0 0 0,4-2 0 0 0,6 1-50 0 0,-9 2-70 0 0,0 0-1 0 0,0 0 1 0 0,1 0 0 0 0,-1 0-1 0 0,-1 1 1 0 0,1 0 0 0 0,0 0-1 0 0,0 0 1 0 0,-1 0 0 0 0,1 1 0 0 0,-1-1-1 0 0,1 1 1 0 0,-1 0 0 0 0,0 0-1 0 0,0 0 1 0 0,0 0 0 0 0,-1 1-1 0 0,1-1 1 0 0,2 5 0 0 0,3 7 53 0 0,0-1 1 0 0,-1 1-1 0 0,9 26 1 0 0,-7-12 30 0 0,-1 0 0 0 0,-1 1 1 0 0,-2-1-1 0 0,-1 1 0 0 0,-1 1 0 0 0,-1-1 0 0 0,-2 0 1 0 0,-1 1-1 0 0,-2-1 0 0 0,-12 57 0 0 0,6-48 13 0 0,-16 44-1 0 0,20-70-75 0 0,0 0 0 0 0,-1-1 0 0 0,-1 1 0 0 0,0-1 0 0 0,0 0-1 0 0,-19 20 1 0 0,23-28-17 0 0,0-1 0 0 0,-1 0 0 0 0,0 0 0 0 0,0 0 0 0 0,0 0 0 0 0,0 0 0 0 0,0-1 0 0 0,0 0 0 0 0,-1 0 0 0 0,1 0 0 0 0,-10 2 0 0 0,12-3-13 0 0,-1-1 1 0 0,1 0-1 0 0,-1 1 0 0 0,1-1 0 0 0,-1 0 0 0 0,0-1 0 0 0,1 1 1 0 0,-1 0-1 0 0,1-1 0 0 0,-1 1 0 0 0,1-1 0 0 0,-1 0 0 0 0,1 0 1 0 0,0 0-1 0 0,-1 0 0 0 0,1 0 0 0 0,0-1 0 0 0,0 1 0 0 0,0-1 1 0 0,0 1-1 0 0,0-1 0 0 0,0 0 0 0 0,-3-3 0 0 0,-15-23 60 0 0,11 17-72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5.5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11519 0 0,'1'2'887'0'0,"0"14"-620"0"0,-1 31-1 0 0,-1-29-54 0 0,3 29-1 0 0,0-27 43 0 0,-1 0-1 0 0,-3 27 1 0 0,1-27-178 0 0,1-13-27 0 0,0 0 0 0 0,1 0 0 0 0,0 0 0 0 0,0 0 0 0 0,3 9 0 0 0,-1-7-39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5.8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 14743 0 0,'27'-2'696'0'0,"-1"-1"0"0"0,27-7 0 0 0,3-1-240 0 0,-49 9-436 0 0,-4 1-9 0 0,-1 1-1 0 0,1-1 0 0 0,0 1 0 0 0,-1 0 0 0 0,1 0 0 0 0,0 0 1 0 0,-1 0-1 0 0,1 0 0 0 0,-1 1 0 0 0,4 0 0 0 0,21 8 86 0 0,-26-9-36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6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0 10591 0 0,'0'0'819'0'0,"-8"4"-374"0"0,6-3-406 0 0,0 1-1 0 0,0 0 0 0 0,0 0 1 0 0,1 0-1 0 0,-1 0 1 0 0,0 0-1 0 0,1 0 0 0 0,-1 0 1 0 0,1 1-1 0 0,0-1 0 0 0,-1 0 1 0 0,1 1-1 0 0,0-1 1 0 0,1 1-1 0 0,-1 0 0 0 0,0-1 1 0 0,1 1-1 0 0,-1-1 0 0 0,1 1 1 0 0,0 0-1 0 0,0 3 1 0 0,0 9 132 0 0,1-1 0 0 0,4 23 1 0 0,-4-33-155 0 0,6 42 190 0 0,22 109 218 0 0,-23-135-361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7.1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0 10135 0 0,'0'0'1490'0'0,"0"2"-1388"0"0,1 23 139 0 0,0-15-162 0 0,0 0 1 0 0,-2 14 0 0 0,-3 70 296 0 0,-17 60 71 0 0,8 10 2 0 0,-3 36 239 0 0,12-156-538 0 0,2-21-56 0 0,0 0 0 0 0,-7 27 0 0 0,3-32-48 0 0,6-16-140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6.6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147 196 11055 0 0,'0'0'852'0'0,"-2"10"-393"0"0,-1-4-351 0 0,-1 0 0 0 0,1 0 0 0 0,-1 0 0 0 0,-9 10 0 0 0,7-9-10 0 0,0 1-1 0 0,0 0 1 0 0,1 1 0 0 0,1-1-1 0 0,-1 1 1 0 0,1 0 0 0 0,-2 10 0 0 0,1-7-61 0 0,-27 84 236 0 0,7-16-40 0 0,15-54-137 0 0,7-16-80 0 0</inkml:trace>
  <inkml:trace contextRef="#ctx0" brushRef="#br0" timeOffset="1">30 1 11975 0 0,'0'0'923'0'0,"3"8"-544"0"0,5 11-33 0 0,22 33 0 0 0,-19-35-115 0 0,16 38 0 0 0,50 192 531 0 0,-38-108-361 0 0,-37-133-384 0 0,0-1 0 0 0,0 0 0 0 0,0 0 0 0 0,0 0 0 0 0,1 0 0 0 0,0 0 0 0 0,0-1 0 0 0,6 8 0 0 0,-8-12-8 0 0,-1 1 0 0 0,1-1-1 0 0,0 0 1 0 0,-1 0-1 0 0,1 0 1 0 0,0 0 0 0 0,-1 0-1 0 0,1 0 1 0 0,0 0 0 0 0,-1 0-1 0 0,1 0 1 0 0,0 0 0 0 0,-1 0-1 0 0,1 0 1 0 0,0 0 0 0 0,-1 0-1 0 0,1-1 1 0 0,0 1-1 0 0,-1 0 1 0 0,1-1 0 0 0,0 1-1 0 0,-1 0 1 0 0,1-1 0 0 0,0 0-1 0 0,5-6 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6.9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13823 0 0,'2'0'1062'0'0,"49"5"-368"0"0,-42-5-629 0 0,-1 1 0 0 0,1 0 0 0 0,-1 0 0 0 0,1 0 0 0 0,-1 1 0 0 0,0 1 0 0 0,0-1 0 0 0,14 7 1 0 0,-22-8-64 0 0,1-1 0 0 0,0 0 0 0 0,-1 0 0 0 0,1 1 1 0 0,-1-1-1 0 0,1 0 0 0 0,0 1 0 0 0,-1-1 1 0 0,1 0-1 0 0,-1 1 0 0 0,0-1 0 0 0,1 1 1 0 0,-1-1-1 0 0,1 1 0 0 0,-1-1 0 0 0,1 1 0 0 0,-1-1 1 0 0,0 1-1 0 0,0-1 0 0 0,1 1 0 0 0,-1 0 1 0 0,0-1-1 0 0,0 1 0 0 0,0-1 0 0 0,1 1 1 0 0,-1 0-1 0 0,0 0 0 0 0,0 1 2 0 0,1 2 30 0 0,1 1-1 0 0,-2-1 1 0 0,1 1-1 0 0,0-1 1 0 0,-1 1 0 0 0,0-1-1 0 0,0 1 1 0 0,0-1-1 0 0,0 1 1 0 0,-1-1-1 0 0,0 1 1 0 0,0-1-1 0 0,0 0 1 0 0,0 1 0 0 0,-1-1-1 0 0,0 0 1 0 0,-3 7-1 0 0,0-4-29 0 0,1 1 0 0 0,-2-1-1 0 0,1 0 1 0 0,-1-1 0 0 0,0 1-1 0 0,0-1 1 0 0,-1 0 0 0 0,-7 5 0 0 0,-54 48-118 0 0,67-59 238 0 0,1 2-107 0 0,1 0-1 0 0,-1 0 0 0 0,0 0 1 0 0,1 0-1 0 0,-1 0 0 0 0,1-1 0 0 0,0 1 1 0 0,-1 0-1 0 0,1 0 0 0 0,0-1 1 0 0,0 1-1 0 0,0-1 0 0 0,0 1 1 0 0,1-1-1 0 0,-1 1 0 0 0,0-1 1 0 0,3 3-1 0 0,0-2 1 0 0,-1 0 0 0 0,0 0 0 0 0,0 0 0 0 0,1-1 0 0 0,-1 1 0 0 0,1-1 0 0 0,0 0 0 0 0,5 1 0 0 0,1 0 8 0 0,0-1-1 0 0,0 0 1 0 0,-1-1-1 0 0,1 0 1 0 0,0-1-1 0 0,13-2 1 0 0,2-3-12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7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13823 0 0,'0'0'1062'0'0,"1"2"-678"0"0,7 18-247 0 0,-2 2 1 0 0,0-1-1 0 0,-1 1 1 0 0,-1 0-1 0 0,-1 0 1 0 0,0 28-1 0 0,1 0 19 0 0,1 16 56 0 0,-5-65-203 0 0,0 1 0 0 0,0-1-1 0 0,0 0 1 0 0,0 1 0 0 0,0-1 0 0 0,1 0-1 0 0,-1 1 1 0 0,0-1 0 0 0,1 0 0 0 0,0 2-1 0 0,4 4 72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7.6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24 11055 0 0,'0'0'1315'0'0,"2"-1"-1198"0"0,1-1-74 0 0,0-1 0 0 0,0 1 0 0 0,0 0 0 0 0,0 0 0 0 0,1 0 0 0 0,-1 0 0 0 0,0 1 1 0 0,1-1-1 0 0,0 1 0 0 0,-1 0 0 0 0,1 0 0 0 0,0 0 0 0 0,0 1 0 0 0,0-1 0 0 0,-1 1 0 0 0,1 0 0 0 0,0 0 0 0 0,0 0 0 0 0,0 1 0 0 0,0-1 0 0 0,-1 1 0 0 0,1 0 0 0 0,0 0 0 0 0,-1 0 0 0 0,5 2 0 0 0,0 1 19 0 0,0 0-1 0 0,-1 1 1 0 0,1 0-1 0 0,-1 0 1 0 0,0 0 0 0 0,0 1-1 0 0,0 0 1 0 0,-1 0 0 0 0,0 1-1 0 0,0 0 1 0 0,0 0 0 0 0,5 11-1 0 0,-1-1 32 0 0,-1 0 0 0 0,-1 1 0 0 0,-1 0-1 0 0,8 30 1 0 0,-13-37-44 0 0,-1 0-1 0 0,0 0 0 0 0,-1 0 1 0 0,0 0-1 0 0,-1 0 1 0 0,0 0-1 0 0,-1 1 0 0 0,-3 12 1 0 0,-1 8 43 0 0,-27 119 276 0 0,-14 63 88 0 0,44-200-390 0 0,0 0 14 0 0,-1-1 0 0 0,-6 17 0 0 0,8-27-55 0 0,1 0 1 0 0,0-1-1 0 0,0 1 0 0 0,-1-1 1 0 0,0 1-1 0 0,1-1 1 0 0,-1 0-1 0 0,0 1 0 0 0,0-1 1 0 0,-1 0-1 0 0,1 0 1 0 0,0-1-1 0 0,0 1 0 0 0,-1 0 1 0 0,-4 2-1 0 0,5-4 39 0 0,0 0 0 0 0,0-1-57 0 0,0 0 0 0 0,-1 0 1 0 0,1-1-1 0 0,0 1 0 0 0,-1 0 0 0 0,1-1 0 0 0,0 1 0 0 0,0-1 0 0 0,0 0 0 0 0,0 0 0 0 0,0 0 1 0 0,1 0-1 0 0,-1 0 0 0 0,1 0 0 0 0,-1 0 0 0 0,1 0 0 0 0,-2-5 0 0 0,1 3 3 0 0,0 0-1 0 0,1 0 1 0 0,0-1 0 0 0,0 1-1 0 0,0-1 1 0 0,0 1-1 0 0,1-1 1 0 0,-1 0 0 0 0,2-8-1 0 0,0-5-9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7.9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11055 0 0,'0'0'852'0'0,"2"0"-560"0"0,0 0-287 0 0,17 0 193 0 0,0 1 1 0 0,31 4-1 0 0,-22 1 89 0 0,-18-5-218 0 0,0 1 0 0 0,0 0 0 0 0,-1 1 0 0 0,1 0 0 0 0,16 7 1 0 0,-23-8-50 0 0,2 2 47 0 0,-1 13 48 0 0,-4-13-96 0 0,0-1 0 0 0,0 0 0 0 0,-1 0 0 0 0,1 1 0 0 0,-1-1 0 0 0,1 0 0 0 0,-1 0 0 0 0,0 0 0 0 0,-1 0 0 0 0,1 0-1 0 0,0 0 1 0 0,-1 0 0 0 0,-2 4 0 0 0,-5 6 93 0 0,-15 18-1 0 0,18-24-79 0 0,-40 48 256 0 0,43-51-251 0 0,0-1 0 0 0,0 1 0 0 0,-1-1 0 0 0,-4 4 0 0 0,-6 4 498 0 0,16-10-464 0 0,4 3-33 0 0,0-1 0 0 0,0 0 0 0 0,1 0 0 0 0,-1-1 0 0 0,1 0 0 0 0,0 0 0 0 0,-1-1 0 0 0,11 2 0 0 0,-5-2 53 0 0,1 0 0 0 0,-1-1-1 0 0,24-3 1 0 0,-26 2 11 0 0,-2-1-65 0 0,11-4 54 0 0,32-11 79 0 0,-34 14-154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8.3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1 11519 0 0,'0'0'1202'0'0,"1"0"-1126"0"0,0 1-77 0 0,18 10 226 0 0,21 17 0 0 0,-33-22-149 0 0,-1-1-1 0 0,0 1 1 0 0,-1 0 0 0 0,1 0-1 0 0,-1 1 1 0 0,7 12-1 0 0,-2-2 59 0 0,-2 0-1 0 0,11 29 0 0 0,-7-13 6 0 0,-6-19-54 0 0,-1 1 1 0 0,-1 0-1 0 0,4 19 0 0 0,-6-13 17 0 0,-1 0 0 0 0,0 0-1 0 0,-5 38 1 0 0,-17 62 198 0 0,21-119-293 0 0,-6 23 62 0 0,-1 0 1 0 0,-1-1-1 0 0,0 0 1 0 0,-2 0 0 0 0,-1-1-1 0 0,-1-1 1 0 0,-1 0 0 0 0,-1 0-1 0 0,-1-1 1 0 0,0-1-1 0 0,-2-1 1 0 0,0 0 0 0 0,-33 27-1 0 0,31-32-2 0 0,2-5-54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8.7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0 11055 0 0,'-1'1'233'0'0,"1"-1"-213"0"0,0 0-1 0 0,0 0 0 0 0,0 0 0 0 0,0 0 1 0 0,0 0-1 0 0,0 0 0 0 0,0 0 0 0 0,0 0 1 0 0,0 0-1 0 0,0 0 0 0 0,0 0 1 0 0,0 0-1 0 0,0 0 0 0 0,0 0 0 0 0,-1 0 1 0 0,1 0-1 0 0,0 0 0 0 0,0 0 0 0 0,0 0 1 0 0,0 1-1 0 0,0-1 0 0 0,0 0 0 0 0,0 0 1 0 0,0 0-1 0 0,0 0 0 0 0,0 0 0 0 0,0 0 1 0 0,0 0-1 0 0,0 0 0 0 0,0 0 0 0 0,0 0 1 0 0,0 0-1 0 0,0 0 0 0 0,0 1 0 0 0,0-1 1 0 0,0 0-1 0 0,0 0 0 0 0,0 0 0 0 0,0 0 1 0 0,0 0-1 0 0,0 0 0 0 0,0 0 0 0 0,0 0 1 0 0,0 0-1 0 0,0 0 0 0 0,0 0 0 0 0,0 0 1 0 0,0 0-1 0 0,1 0 0 0 0,-1 1 1 0 0,0-1-1 0 0,0 0 0 0 0,0 0 0 0 0,0 0 1 0 0,0 0-1 0 0,0 0 0 0 0,0 0 0 0 0,17 2 241 0 0,120 7 866 0 0,-131-9-1047 0 0,0 1-31 0 0,1 0 0 0 0,-1-1 1 0 0,1 0-1 0 0,-1 0 1 0 0,0 0-1 0 0,1-1 0 0 0,-1 0 1 0 0,0 0-1 0 0,1-1 1 0 0,7-3-1 0 0,-12 5 21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9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14279 0 0,'27'7'1947'0'0,"85"-3"-1328"0"0,-91-4-565 0 0,42-5 297 0 0,-39 2-246 0 0,0 1-85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09.5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 11519 0 0,'-4'0'1191'0'0,"0"0"-790"0"0,7 17 30 0 0,14 120 12 0 0,-6 0 0 0 0,-7 142 0 0 0,-5-161-147 0 0,2-39 486 0 0,-1-108-563 0 0,0 15-161 0 0,0-1 1 0 0,4-23-1 0 0,-1 26-26 0 0,-1 0 0 0 0,1 1 0 0 0,1 0 0 0 0,0 0 0 0 0,1 0 0 0 0,0 0 0 0 0,0 1 0 0 0,1-1 0 0 0,0 1 0 0 0,1 1 0 0 0,0 0 0 0 0,1-1 0 0 0,0 2 0 0 0,0-1 0 0 0,14-9 0 0 0,-9 9 14 0 0,0 0-1 0 0,1 0 1 0 0,0 2-1 0 0,17-8 1 0 0,-25 12-7 0 0,0 1 1 0 0,0 0-1 0 0,0 1 1 0 0,0-1 0 0 0,0 1-1 0 0,0 0 1 0 0,1 1-1 0 0,-1 0 1 0 0,0 0-1 0 0,1 0 1 0 0,-1 0-1 0 0,0 1 1 0 0,10 3 0 0 0,-13-3-37 0 0,-1 0 1 0 0,1 0 0 0 0,0 0 0 0 0,-1 1-1 0 0,1-1 1 0 0,-1 1 0 0 0,0-1 0 0 0,1 1 0 0 0,-1 0-1 0 0,0 0 1 0 0,0 0 0 0 0,0 1 0 0 0,0-1-1 0 0,-1 0 1 0 0,1 1 0 0 0,-1-1 0 0 0,1 1-1 0 0,-1-1 1 0 0,0 1 0 0 0,0 0 0 0 0,0 0 0 0 0,0-1-1 0 0,0 1 1 0 0,-1 0 0 0 0,1 0 0 0 0,-1 0-1 0 0,0 5 1 0 0,0 1 4 0 0,0 0 0 0 0,-1 0 0 0 0,-1 0-1 0 0,1 0 1 0 0,-1 0 0 0 0,0-1 0 0 0,-7 17 0 0 0,-9 15 98 0 0,-2 0 1 0 0,-28 42 0 0 0,34-61-68 0 0,-1-1 0 0 0,0-1 0 0 0,-2 0 0 0 0,-1-1 0 0 0,-26 21 0 0 0,40-36-25 0 0,0 0 0 0 0,-1 0 0 0 0,1 0-1 0 0,-1-1 1 0 0,0 1 0 0 0,1-1 0 0 0,-1 0-1 0 0,0-1 1 0 0,-6 2 0 0 0,9-2-9 0 0,0-1-1 0 0,0 0 1 0 0,0 0 0 0 0,0 0-1 0 0,0 0 1 0 0,0 0 0 0 0,0 0-1 0 0,0-1 1 0 0,0 1 0 0 0,0-1 0 0 0,0 1-1 0 0,1-1 1 0 0,-1 1 0 0 0,0-1-1 0 0,0 0 1 0 0,0 0 0 0 0,1 0 0 0 0,-1 0-1 0 0,0-1 1 0 0,1 1 0 0 0,-1 0-1 0 0,1-1 1 0 0,0 1 0 0 0,-1 0-1 0 0,1-1 1 0 0,0 0 0 0 0,-1-1 0 0 0,-9-17 48 0 0,-1-4-40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10.8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573 52 10567 0 0,'-2'-3'81'0'0,"0"0"1"0"0,0 0-1 0 0,-1 0 0 0 0,0 0 0 0 0,0 0 0 0 0,1 0 0 0 0,-2 1 0 0 0,1-1 0 0 0,0 1 1 0 0,0 0-1 0 0,-1 0 0 0 0,1 0 0 0 0,-1 0 0 0 0,0 1 0 0 0,-6-3 0 0 0,0 1-57 0 0,0 1-1 0 0,0 0 1 0 0,0 0 0 0 0,-20 0-1 0 0,15 3 13 0 0,-1 0-1 0 0,1 1 0 0 0,0 0 1 0 0,0 1-1 0 0,0 1 1 0 0,0 1-1 0 0,0 0 0 0 0,1 0 1 0 0,0 2-1 0 0,0 0 1 0 0,-14 9-1 0 0,22-11-20 0 0,-1 0 0 0 0,1 0 0 0 0,0 0-1 0 0,0 1 1 0 0,1 0 0 0 0,0 0 0 0 0,0 0 0 0 0,0 1 0 0 0,1 0-1 0 0,-4 7 1 0 0,5-8 0 0 0,1 0 0 0 0,0 0-1 0 0,0 0 1 0 0,1 0 0 0 0,0 0-1 0 0,0 0 1 0 0,0 1 0 0 0,1-1-1 0 0,-1 0 1 0 0,2 1 0 0 0,-1-1-1 0 0,1 0 1 0 0,0 1 0 0 0,2 5-1 0 0,7 19 85 0 0,1 0 0 0 0,2-1 0 0 0,31 55 0 0 0,3 4 103 0 0,-30-51-92 0 0,-3 0 0 0 0,0 1 1 0 0,8 46-1 0 0,-16-56-64 0 0,-2 0 0 0 0,-1 1 1 0 0,-1 0-1 0 0,-1 0 0 0 0,-4 31 0 0 0,1-43-5 0 0,-1 0 0 0 0,-1 0 0 0 0,-1-1-1 0 0,0 1 1 0 0,-2-1 0 0 0,0-1 0 0 0,0 1 0 0 0,-2-1-1 0 0,0 0 1 0 0,0-1 0 0 0,-2 0 0 0 0,0-1 0 0 0,-1 0-1 0 0,0 0 1 0 0,-1-2 0 0 0,0 1 0 0 0,-1-2 0 0 0,-1 0-1 0 0,1 0 1 0 0,-2-1 0 0 0,0-1 0 0 0,0-1 0 0 0,0 0-1 0 0,-29 8 1 0 0,-45 18 311 0 0,89-34-344 0 0,1 0 0 0 0,-1 0-1 0 0,1 0 1 0 0,0 0 0 0 0,-1 0-1 0 0,1 1 1 0 0,-1-1 0 0 0,1 0-1 0 0,0 0 1 0 0,-1 0 0 0 0,1 0-1 0 0,0 1 1 0 0,-1-1 0 0 0,1 0-1 0 0,0 0 1 0 0,-1 1 0 0 0,1-1-1 0 0,0 0 1 0 0,-1 1 0 0 0,1-1-1 0 0,0 0 1 0 0,0 1 0 0 0,-1-1-1 0 0,1 1 1 0 0,0-1 0 0 0,0 0-1 0 0,0 1 1 0 0,0 0 0 0 0,7 8 303 0 0,-1-4-253 0 0,17 18 39 0 0,-1 2 0 0 0,35 48 0 0 0,-48-58-59 0 0,0 0 1 0 0,-1 1-1 0 0,-1-1 0 0 0,-1 2 1 0 0,0-1-1 0 0,0 1 0 0 0,2 17 1 0 0,1 36 55 0 0,-3-1 0 0 0,-4 95 0 0 0,-3-106-56 0 0,-1 108 62 0 0,0 61 16 0 0,2-195-97 0 0,7 232 95 0 0,34 48 78 0 0,-19-169-101 0 0,43 224 194 0 0,-54-296-214 0 0,3 16 42 0 0,-8-62-83 0 0,-2-5 22 0 0,1 0 0 0 0,8 19 1 0 0,-12-36-47 0 0,0-1 1 0 0,0 0 0 0 0,0 0 0 0 0,1 0 0 0 0,-1 0 0 0 0,1 0 0 0 0,-1 0 0 0 0,1 0-1 0 0,0-1 1 0 0,-1 1 0 0 0,1 0 0 0 0,0-1 0 0 0,0 1 0 0 0,0-1 0 0 0,1 0-1 0 0,-1 0 1 0 0,0 0 0 0 0,0 0 0 0 0,4 1 0 0 0,2 0 11 0 0,0-1 0 0 0,0 0 0 0 0,1 0 0 0 0,10-1 1 0 0,2 1 19 0 0,-8 0-38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7.7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117 34 10591 0 0,'0'0'819'0'0,"6"-8"-262"0"0,-4 3-507 0 0,-1 4-31 0 0,-1 0-1 0 0,1 0 1 0 0,-1 0-1 0 0,1 0 0 0 0,-1 0 1 0 0,1 0-1 0 0,0 0 1 0 0,-1 0-1 0 0,1 1 1 0 0,0-1-1 0 0,0 0 0 0 0,-1 0 1 0 0,1 1-1 0 0,0-1 1 0 0,0 0-1 0 0,0 1 0 0 0,0-1 1 0 0,2 0-1 0 0,2 0 30 0 0,-1 0 0 0 0,1 0-1 0 0,-1 0 1 0 0,1 1 0 0 0,-1-1 0 0 0,7 1-1 0 0,-6 0-3 0 0,-2 0 26 0 0,0 1 2 0 0,28 7 71 0 0,-28-7-78 0 0,0 1-1 0 0,4 2-3 0 0,1 0-1 0 0,12 10 0 0 0,-19-12-47 0 0,1-1-1 0 0,0 1 1 0 0,0-1-1 0 0,-1 1 1 0 0,1 0-1 0 0,-1 0 1 0 0,0-1-1 0 0,1 1 1 0 0,-1 0-1 0 0,0 0 0 0 0,0 1 1 0 0,0-1-1 0 0,0 0 1 0 0,0 0-1 0 0,-1 0 1 0 0,1 0-1 0 0,0 4 1 0 0,-2 1 18 0 0,0 0 1 0 0,0 0-1 0 0,0 0 0 0 0,-1 0 1 0 0,0 0-1 0 0,0-1 1 0 0,-1 1-1 0 0,0-1 1 0 0,0 0-1 0 0,-1 0 1 0 0,1 0-1 0 0,-1 0 1 0 0,0 0-1 0 0,-1-1 1 0 0,0 0-1 0 0,0 1 0 0 0,-7 5 1 0 0,-4 2 8 0 0,-1-1 1 0 0,0 0-1 0 0,0-1 0 0 0,-33 14 1 0 0,31-16 23 0 0,30-9 209 0 0,9 1-119 0 0,24 4 0 0 0,-37-4-113 0 0,1 2 0 0 0,-1-1 0 0 0,1 1 0 0 0,-1 0 0 0 0,9 5 0 0 0,-12-5-17 0 0,0 0 0 0 0,0 0 0 0 0,0 0 0 0 0,0 1 0 0 0,-1 0 0 0 0,1-1 0 0 0,-1 1-1 0 0,0 1 1 0 0,0-1 0 0 0,-1 0 0 0 0,5 9 0 0 0,-5-10 13 0 0,-2-1-30 0 0,1-1-1 0 0,0 1 1 0 0,-1-1 0 0 0,1 0 0 0 0,-1 1 0 0 0,1-1 0 0 0,-1 1 0 0 0,0-1 0 0 0,0 1-1 0 0,0-1 1 0 0,0 1 0 0 0,0-1 0 0 0,0 1 0 0 0,0-1 0 0 0,0 1 0 0 0,-1-1-1 0 0,1 3 1 0 0,-1 0 12 0 0,0 0-1 0 0,0 0 0 0 0,0 0 0 0 0,-1 0 1 0 0,1 0-1 0 0,-1 0 0 0 0,0-1 0 0 0,0 1 1 0 0,0 0-1 0 0,-1-1 0 0 0,1 0 0 0 0,-1 1 1 0 0,0-1-1 0 0,0 0 0 0 0,0-1 1 0 0,0 1-1 0 0,-1 0 0 0 0,1-1 0 0 0,-4 3 1 0 0,-14 6 60 0 0,12-6-46 0 0,-1 0 1 0 0,0-1-1 0 0,-10 4 1 0 0,-4 0 29 0 0,-36 8 54 0 0,53-14-86 0 0,1-1 0 0 0,-1-1-1 0 0,0 1 1 0 0,1-1-1 0 0,-1 0 1 0 0,-13-2 0 0 0,19 2 34 0 0,2-2-59 0 0,0 1-1 0 0,0 0 1 0 0,0 0-1 0 0,0 0 1 0 0,0 1-1 0 0,0-1 1 0 0,0 0 0 0 0,0 0-1 0 0,1 1 1 0 0,-1-1-1 0 0,2 0 1 0 0,-1 0 0 0 0,21-16-75 0 0,-12 14-22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0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59 11055 0 0,'20'-15'852'0'0,"-20"15"-842"0"0,0-1-1 0 0,0 1 1 0 0,1 0-1 0 0,-1 0 0 0 0,0 0 1 0 0,1-1-1 0 0,-1 1 1 0 0,1 0-1 0 0,-1 0 0 0 0,0 0 1 0 0,1 0-1 0 0,-1-1 1 0 0,0 1-1 0 0,1 0 1 0 0,-1 0-1 0 0,1 0 0 0 0,-1 0 1 0 0,1 0-1 0 0,-1 0 1 0 0,0 0-1 0 0,1 0 0 0 0,-1 0 1 0 0,1 1-1 0 0,-1-1 1 0 0,0 0-1 0 0,1 0 1 0 0,-1 0-1 0 0,0 0 0 0 0,1 1 1 0 0,-1-1-1 0 0,1 0 1 0 0,0 1 12 0 0,8 0 47 0 0,-1 1 0 0 0,0-2-1 0 0,1 1 1 0 0,-1-1 0 0 0,12-2-1 0 0,44-8 342 0 0,-29 4-249 0 0,27-7 107 0 0,-38 7-48 0 0,36-4 0 0 0,-45 9-121 0 0,1 1-1 0 0,0 1 1 0 0,-1 0 0 0 0,1 1-1 0 0,16 4 1 0 0,-24-5-70 0 0,1 2-4 0 0,3 4-15 0 0,-11-6 395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0.4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60 11975 0 0,'0'0'923'0'0,"2"0"-602"0"0,20 1-145 0 0,-1-1-1 0 0,1 0 1 0 0,0-2-1 0 0,41-8 1 0 0,-32 5-34 0 0,57-13 287 0 0,-56 10-345 0 0,1 1 0 0 0,1 2-1 0 0,33 0 1 0 0,-63 5-51 0 0,-1 0 0 0 0,0 0 0 0 0,0 1 0 0 0,0-1-1 0 0,0 1 1 0 0,0 0 0 0 0,5 1 0 0 0,-7-1 164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0.8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0 12895 0 0,'0'0'998'0'0,"1"1"-657"0"0,17 20-174 0 0,0-1 1 0 0,2-1-1 0 0,40 30 1 0 0,76 41 308 0 0,-116-77-425 0 0,41 23 117 0 0,-37-23-56 0 0,-1 0-1 0 0,-1 2 1 0 0,0 1-1 0 0,25 23 1 0 0,-45-37-98 0 0,0 0 1 0 0,-1-1 0 0 0,1 1-1 0 0,-1 0 1 0 0,0 0 0 0 0,0 0-1 0 0,1 0 1 0 0,-1 0 0 0 0,-1 0 0 0 0,1 1-1 0 0,0-1 1 0 0,0 0 0 0 0,-1 0-1 0 0,1 1 1 0 0,-1-1 0 0 0,1 5-1 0 0,-2-4 3 0 0,1 1 0 0 0,-1-1 0 0 0,1 1 0 0 0,-1-1 0 0 0,0 1 0 0 0,-1-1 0 0 0,1 0 0 0 0,0 1 1 0 0,-1-1-1 0 0,-2 3 0 0 0,-4 6 30 0 0,-1 0 0 0 0,-1 0 1 0 0,0-2-1 0 0,-14 13 1 0 0,21-20-38 0 0,-65 55 164 0 0,-17 18-8 0 0,-112 100 141 0 0,132-121-204 0 0,26-24-7 0 0,25-21-16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3.9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325 0 10591 0 0,'0'0'1228'0'0,"-12"8"-1004"0"0,0 4-102 0 0,1 0-1 0 0,1 0 1 0 0,1 1 0 0 0,0 1-1 0 0,-12 21 1 0 0,-19 28 96 0 0,33-52-139 0 0,-11 22-1 0 0,-1 1 29 0 0,-86 156 304 0 0,69-97-167 0 0,27-66-173 0 0,2-11-61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4.2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45 10591 0 0,'9'-14'887'0'0,"-8"12"-840"0"0,1 0-1 0 0,-1 0 1 0 0,0 0 0 0 0,1 0-1 0 0,-1 0 1 0 0,1 0 0 0 0,-1 0-1 0 0,1 1 1 0 0,0-1 0 0 0,0 0-1 0 0,0 1 1 0 0,0 0 0 0 0,0-1-1 0 0,0 1 1 0 0,4-2 0 0 0,-4 3-18 0 0,0-1 1 0 0,0 1 0 0 0,0 0 0 0 0,0 0-1 0 0,0 0 1 0 0,0 0 0 0 0,0 0 0 0 0,0 0 0 0 0,0 0-1 0 0,0 0 1 0 0,0 1 0 0 0,0-1 0 0 0,0 1-1 0 0,0 0 1 0 0,0 0 0 0 0,2 1 0 0 0,-1 0 3 0 0,1 0 0 0 0,-1 1-1 0 0,1-1 1 0 0,-1 1 0 0 0,0 0 0 0 0,0 0 0 0 0,3 5 0 0 0,0 1-7 0 0,0 0 1 0 0,-1 0-1 0 0,0 0 0 0 0,0 1 0 0 0,4 15 0 0 0,10 45 106 0 0,18 127 0 0 0,-32-165-97 0 0,13 88 131 0 0,-13-93-84 0 0,2-1 1 0 0,14 37-1 0 0,-14-47-31 0 0,1-1 0 0 0,0 0-1 0 0,1 0 1 0 0,1-1 0 0 0,11 14-1 0 0,-19-26-41 0 0,0 0-1 0 0,-1 0 0 0 0,1 0 0 0 0,0 0 0 0 0,0-1 1 0 0,0 1-1 0 0,0-1 0 0 0,1 1 0 0 0,-1-1 1 0 0,0 0-1 0 0,1 0 0 0 0,-1 0 0 0 0,0 0 0 0 0,1 0 1 0 0,-1-1-1 0 0,1 1 0 0 0,-1-1 0 0 0,1 0 1 0 0,0 1-1 0 0,-1-1 0 0 0,1 0 0 0 0,-1-1 0 0 0,4 1 1 0 0,5-3 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4.6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11975 0 0,'0'0'1404'0'0,"3"9"-1192"0"0,0-1-143 0 0,0 1 0 0 0,-1 0 0 0 0,0-1-1 0 0,0 1 1 0 0,-1 0 0 0 0,0 0 0 0 0,-1 0 0 0 0,0 0-1 0 0,-1 13 1 0 0,-1-10-36 0 0,1 0 1 0 0,1 0-1 0 0,0-1 0 0 0,0 1 0 0 0,1 0 0 0 0,1-1 1 0 0,0 1-1 0 0,5 17 0 0 0,-3-21 10 0 0,2-2-33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5.0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1 11055 0 0,'0'0'1444'0'0,"-3"8"-1256"0"0,1 5-107 0 0,0 0 0 0 0,1 0 0 0 0,1 26 0 0 0,0 8 67 0 0,-29 284 647 0 0,27-274-672 0 0,-5 49 202 0 0,7-96-253 0 0,-1-3 28 0 0,-2-8 14 0 0,-2-10-32 0 0,4 5-70 0 0,1 1 0 0 0,1-1 0 0 0,-1 1-1 0 0,1-1 1 0 0,0 1 0 0 0,0 0 0 0 0,1-1 0 0 0,-1 1 0 0 0,1 0 0 0 0,3-6 0 0 0,-1 3 7 0 0,1 1 0 0 0,-1-1 0 0 0,1 1 0 0 0,0 0 0 0 0,11-11 0 0 0,33-40 156 0 0,-41 50-154 0 0,-1 1 1 0 0,1 0-1 0 0,0 1 1 0 0,1-1-1 0 0,-1 2 1 0 0,1-1-1 0 0,1 1 1 0 0,11-5-1 0 0,-9 5-38 0 0,-11 4 17 0 0,1 0 0 0 0,0 0 0 0 0,0 0 1 0 0,1 0-1 0 0,-1 1 0 0 0,0-1 0 0 0,0 1 0 0 0,0-1 0 0 0,0 1 0 0 0,1 0 0 0 0,-1 0 0 0 0,4 0 0 0 0,3 3 0 0 0,-2 3 11 0 0,4 10 93 0 0,-10-7-92 0 0,-2-5 0 0 0,0 12 25 0 0,0 1 1 0 0,-2-1 0 0 0,1 0-1 0 0,-2-1 1 0 0,0 1-1 0 0,-1-1 1 0 0,-11 24-1 0 0,7-19 18 0 0,-2 0 1 0 0,-1 0-1 0 0,0-1 0 0 0,-28 31 0 0 0,32-41-16 0 0,0 0-1 0 0,-15 10 1 0 0,20-16-25 0 0,0-1 0 0 0,0 0 1 0 0,-1 0-1 0 0,1 0 0 0 0,0 0 1 0 0,-1-1-1 0 0,1 1 1 0 0,-1-1-1 0 0,0 0 0 0 0,1 0 1 0 0,-8 1-1 0 0,9-2-9 0 0,1 0-1 0 0,-1-1 1 0 0,1 1 0 0 0,0 0-1 0 0,-1-1 1 0 0,1 1 0 0 0,0 0-1 0 0,-1-1 1 0 0,1 0 0 0 0,0 1-1 0 0,0-1 1 0 0,-1 0 0 0 0,1 0-1 0 0,0 1 1 0 0,0-1 0 0 0,0 0-1 0 0,0 0 1 0 0,0 0 0 0 0,0 0-1 0 0,0-1 1 0 0,1 1 0 0 0,-1 0-1 0 0,0 0 1 0 0,1 0 0 0 0,-1-1-1 0 0,1 1 1 0 0,-1-2 0 0 0,0 1 1 0 0,0 0 0 0 0,1 0 0 0 0,-1 0 0 0 0,1 0 0 0 0,0 0 0 0 0,0 0 0 0 0,0 0 0 0 0,0 0 0 0 0,0 0 0 0 0,0 0 0 0 0,0 0 0 0 0,1 0 0 0 0,-1 0 0 0 0,1 1 0 0 0,-1-1 0 0 0,1 0 0 0 0,0 0 0 0 0,1-2 0 0 0,1-1-5 0 0,-3 4-2 0 0,1-1 0 0 0,0 1 0 0 0,0-1 0 0 0,0 1-1 0 0,1-1 1 0 0,-1 1 0 0 0,0 0 0 0 0,0-1 0 0 0,1 1 0 0 0,-1 0 0 0 0,1 0 0 0 0,-1 0-1 0 0,1 0 1 0 0,3-1 0 0 0,11-2-79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5.3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12439 0 0,'5'2'343'0'0,"0"0"0"0"0,1-1-1 0 0,-1 0 1 0 0,10 2 0 0 0,-13-3-247 0 0,2 0 6 0 0,128-8 388 0 0,8-1-201 0 0,-104 12-182 0 0,-26-2-41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5.7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13 10135 0 0,'-5'-3'1050'0'0,"1"-1"-1009"0"0,-7-2 779 0 0,12 8-707 0 0,3 8-43 0 0,-1 0-1 0 0,-1 0 1 0 0,1 0-1 0 0,-2 1 1 0 0,2 11-1 0 0,-2 56 146 0 0,-4-32-92 0 0,1-24 24 0 0,1 1 0 0 0,1-1 0 0 0,5 34 0 0 0,1-31-122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6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222 11 10135 0 0,'0'0'778'0'0,"0"-2"-506"0"0,0-4-222 0 0,0 4 258 0 0,-1 10-92 0 0,-1-6-189 0 0,1 0 1 0 0,0 0-1 0 0,-1 0 0 0 0,1 0 0 0 0,-1 0 0 0 0,0 0 0 0 0,-2 1 0 0 0,-8 11 90 0 0,-40 65 408 0 0,-67 143 0 0 0,109-204-444 0 0,8-14-50 0 0,-1 0 0 0 0,1 0-1 0 0,0 0 1 0 0,-1 6 0 0 0,2-9 38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8.2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104 1 10135 0 0,'0'0'1070'0'0,"2"1"-942"0"0,5 4-5 0 0,1-1 1 0 0,-1 1 0 0 0,1-2-1 0 0,0 1 1 0 0,0-1-1 0 0,14 4 1 0 0,-18-7-42 0 0,3 4-40 0 0,1 2 33 0 0,-7-5-66 0 0,1 0 1 0 0,-1 0-1 0 0,0 0 1 0 0,-1 0-1 0 0,1 0 1 0 0,0 0-1 0 0,0 0 1 0 0,0 1-1 0 0,-1-1 1 0 0,1 0-1 0 0,0 1 1 0 0,-1-1-1 0 0,1 0 1 0 0,-1 1-1 0 0,0-1 1 0 0,1 1-1 0 0,-1-1 1 0 0,0 1-1 0 0,0-1 1 0 0,0 0 0 0 0,0 1-1 0 0,0-1 1 0 0,0 1-1 0 0,-1-1 1 0 0,1 1-1 0 0,0-1 1 0 0,-1 0-1 0 0,0 2 1 0 0,0 2 16 0 0,-1 0 0 0 0,0-1 0 0 0,0 1 0 0 0,0-1 0 0 0,-1 0 0 0 0,-5 7 0 0 0,-2-1 45 0 0,0 0-1 0 0,-1 0 0 0 0,0-2 0 0 0,-1 1 1 0 0,0-1-1 0 0,-13 6 0 0 0,-1 1 93 0 0,17-10-92 0 0,7-5 14 0 0,-3 5 185 0 0,9-2-67 0 0,-3-3-212 0 0,0 0 160 0 0,2 1 17 0 0,28 0 142 0 0,18-1-439 0 0,-12 1 258 0 0,-36 0-54 0 0,2-1-6 0 0,1 1-30 0 0,-2 0-22 0 0,0-1-1 0 0,0 1 0 0 0,0 0 1 0 0,0 0-1 0 0,0-1 0 0 0,-1 1 0 0 0,1 0 1 0 0,0 1-1 0 0,0-1 0 0 0,-1 0 1 0 0,3 2-1 0 0,-1 0 72 0 0,-3-2-79 0 0,1 0 1 0 0,0 0-1 0 0,0 0 1 0 0,-1 0-1 0 0,1 0 1 0 0,0 0-1 0 0,-1 0 1 0 0,1 0-1 0 0,-1 0 1 0 0,0 0-1 0 0,1 0 1 0 0,-1 0-1 0 0,0 0 1 0 0,1 0-1 0 0,-1 0 1 0 0,0 1-1 0 0,0-1 1 0 0,0 0-1 0 0,0 0 1 0 0,0 0-1 0 0,0 0 1 0 0,-1 1-1 0 0,1-1 1 0 0,-1 2-1 0 0,0-1-1 0 0,0 0 0 0 0,0 0 0 0 0,0-1 0 0 0,-1 1 0 0 0,1 0 0 0 0,-1 0 0 0 0,1-1 0 0 0,-3 3 0 0 0,1-2 16 0 0,-8 8 30 0 0,0-1-1 0 0,0 0 0 0 0,-1-1 1 0 0,1 0-1 0 0,-2-1 0 0 0,1 0 1 0 0,-1-1-1 0 0,-23 7 0 0 0,-9 4 74 0 0,33-17-55 0 0,2 0 7 0 0,10 0-78 0 0,-1 0 0 0 0,1 0 1 0 0,0 0-1 0 0,0 0 1 0 0,0 0-1 0 0,0 0 1 0 0,0 0-1 0 0,-1-1 1 0 0,1 1-1 0 0,0 0 0 0 0,0 0 1 0 0,0 0-1 0 0,0 0 1 0 0,0 0-1 0 0,0-1 1 0 0,0 1-1 0 0,-1 0 1 0 0,1 0-1 0 0,0 0 0 0 0,0 0 1 0 0,0-1-1 0 0,0 1 1 0 0,0 0-1 0 0,0 0 1 0 0,0 0-1 0 0,0-1 1 0 0,0 1-1 0 0,0 0 0 0 0,0 0 1 0 0,0 0-1 0 0,0 0 1 0 0,0-1-1 0 0,0 1 1 0 0,0 0-1 0 0,0 0 1 0 0,0 0-1 0 0,1-1 0 0 0,-1 1 1 0 0,0 0-1 0 0,0 0 1 0 0,0 0-1 0 0,0 0 1 0 0,0 0-1 0 0,0-1 1 0 0,0 1-1 0 0,1 0 0 0 0,-1 0 1 0 0,0 0-1 0 0,0 0 1 0 0,6-9-8 0 0,3 2 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6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22 11055 0 0,'0'0'1166'0'0,"2"-1"-1032"0"0,5-3-59 0 0,0 1-1 0 0,0 0 0 0 0,0 1 0 0 0,0-1 1 0 0,1 1-1 0 0,7-1 0 0 0,-10 3-52 0 0,-1 0-1 0 0,0 0 1 0 0,1 0-1 0 0,-1 0 1 0 0,0 1-1 0 0,1 0 0 0 0,-1 0 1 0 0,0 0-1 0 0,0 0 1 0 0,1 0-1 0 0,-1 1 1 0 0,7 4-1 0 0,-4-2 11 0 0,-1 1 0 0 0,1 0-1 0 0,-1 1 1 0 0,0 0 0 0 0,-1 0 0 0 0,1 0 0 0 0,-1 0-1 0 0,0 1 1 0 0,-1 0 0 0 0,8 13 0 0 0,1 9 105 0 0,15 43 0 0 0,-22-55-94 0 0,21 66 293 0 0,24 124 0 0 0,-44-164-230 0 0,-6-28-51 0 0,2-1 0 0 0,-1 1 1 0 0,2 0-1 0 0,0-1 1 0 0,1 0-1 0 0,0 0 1 0 0,9 15-1 0 0,-13-26-41 0 0,1 0 0 0 0,0-1 0 0 0,0 0 0 0 0,0 1 0 0 0,1-1 0 0 0,4 4 0 0 0,-6-5-9 0 0,0 0 0 0 0,0-1 0 0 0,-1 1-1 0 0,1-1 1 0 0,0 1 0 0 0,0-1-1 0 0,0 1 1 0 0,0-1 0 0 0,0 0-1 0 0,0 1 1 0 0,0-1 0 0 0,0 0 0 0 0,0 0-1 0 0,0 0 1 0 0,0 0 0 0 0,0 0-1 0 0,0 0 1 0 0,1 0 0 0 0,-1 0-1 0 0,0 0 1 0 0,0 0 0 0 0,0-1 0 0 0,0 1-1 0 0,1-1 1 0 0,3-4 8 0 0</inkml:trace>
  <inkml:trace contextRef="#ctx0" brushRef="#br0" timeOffset="1">513 396 12895 0 0,'0'0'998'0'0,"6"-7"-620"0"0,-4 6-369 0 0,-1 0 0 0 0,1 0-1 0 0,0-1 1 0 0,-1 1 0 0 0,1 0-1 0 0,0 0 1 0 0,0 0 0 0 0,0 1 0 0 0,0-1-1 0 0,0 0 1 0 0,0 1 0 0 0,0-1-1 0 0,0 1 1 0 0,0 0 0 0 0,0 0-1 0 0,3 0 1 0 0,3 0 70 0 0,0 1 0 0 0,16 4 0 0 0,-5-2-24 0 0,-17-3-43 0 0,0 1-1 0 0,0-1 1 0 0,0 0-1 0 0,0 1 1 0 0,0 0-1 0 0,0-1 1 0 0,0 1-1 0 0,0 0 1 0 0,0 0-1 0 0,0 0 1 0 0,0 0-1 0 0,-1 0 1 0 0,1 0-1 0 0,0 1 1 0 0,-1-1-1 0 0,1 1 1 0 0,-1-1-1 0 0,0 1 1 0 0,1-1-1 0 0,-1 1 1 0 0,0 0-1 0 0,0-1 1 0 0,0 1-1 0 0,0 0 1 0 0,0 0-1 0 0,0 0 1 0 0,-1 0-1 0 0,1 0 1 0 0,-1 0-1 0 0,1 0 1 0 0,-1 0-1 0 0,0 0 1 0 0,0 3-1 0 0,0 0 6 0 0,0 1 0 0 0,-1-1-1 0 0,0 1 1 0 0,0-1-1 0 0,0 1 1 0 0,-1-1 0 0 0,0 0-1 0 0,0 1 1 0 0,-5 7 0 0 0,2-3 5 0 0,-1 1 68 0 0,0 0 0 0 0,-1 0 0 0 0,0-1 0 0 0,-1 0 0 0 0,-10 11 0 0 0,8-11-98 0 0,1 1-1 0 0,0 0 1 0 0,1 0-1 0 0,1 1 1 0 0,-11 21 0 0 0,18-33 13 0 0,0 1-1 0 0,0 0 1 0 0,0-1 0 0 0,0 1 0 0 0,0-1 0 0 0,0 1 0 0 0,0 0 0 0 0,0-1 0 0 0,0 1 0 0 0,0-1 0 0 0,0 1 0 0 0,0 0-1 0 0,1-1 1 0 0,-1 1 0 0 0,0-1 0 0 0,1 1 0 0 0,-1-1 0 0 0,0 1 0 0 0,1-1 0 0 0,-1 1 0 0 0,0-1 0 0 0,1 1 0 0 0,-1-1 0 0 0,1 1-1 0 0,0-1 1 0 0,12 10 94 0 0,-10-9-65 0 0,0 0 0 0 0,-1 0 0 0 0,1 0 0 0 0,0 0 0 0 0,0-1 0 0 0,0 1 0 0 0,0-1-1 0 0,0 0 1 0 0,0 0 0 0 0,0 0 0 0 0,4-1 0 0 0,35-8 154 0 0,-24 4-276 0 0,25-4-47 0 0,-22 5 123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7.0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71 8751 0 0,'-1'-2'674'0'0,"-35"-66"1067"0"0,41 79-1404 0 0,1 21-81 0 0,1 10-72 0 0,-21 321 840 0 0,9-220-432 0 0,6-134-514 0 0,-1-7 372 0 0,2-4-396 0 0,5-9 15 0 0,0 1 0 0 0,-1-2 0 0 0,-1 1 0 0 0,7-19 1 0 0,11-20 90 0 0,-15 36-91 0 0,0 0 0 0 0,2 1 1 0 0,-1 0-1 0 0,15-15 0 0 0,-21 25-53 0 0,0-1 0 0 0,0 1 1 0 0,1 0-1 0 0,0 0 0 0 0,-1 1 1 0 0,1-1-1 0 0,0 1 0 0 0,0-1 1 0 0,0 1-1 0 0,1 1 0 0 0,-1-1 1 0 0,0 0-1 0 0,1 1 0 0 0,-1 0 1 0 0,1 0-1 0 0,0 1 0 0 0,-1-1 1 0 0,1 1-1 0 0,6 0 0 0 0,4 3 99 0 0,-11 1-100 0 0,-3-2 2 0 0,2 0-4 0 0,-1 0 1 0 0,1 0-1 0 0,-1 0 0 0 0,0 1 0 0 0,0-1 1 0 0,0 1-1 0 0,0-1 0 0 0,0 1 1 0 0,0 0-1 0 0,-1 0 0 0 0,0-1 1 0 0,1 1-1 0 0,0 4 0 0 0,-1-2 5 0 0,0 1 0 0 0,0-1-1 0 0,0 1 1 0 0,-1-1-1 0 0,0 1 1 0 0,0 0 0 0 0,-1 5-1 0 0,-1 5 20 0 0,-2 0 0 0 0,0 0 0 0 0,0 0 0 0 0,-9 18 0 0 0,-1-2 55 0 0,-26 46 1 0 0,33-65-65 0 0,-1-1-1 0 0,-1 0 1 0 0,0 0 0 0 0,-1-1-1 0 0,0 0 1 0 0,-15 12 0 0 0,22-21-18 0 0,-1 1 0 0 0,0-1 1 0 0,1 1-1 0 0,-1-1 1 0 0,0 0-1 0 0,0 0 1 0 0,0-1-1 0 0,0 1 0 0 0,0-1 1 0 0,-1 0-1 0 0,1 0 1 0 0,-5 0-1 0 0,7-1-4 0 0,0 0 1 0 0,0 0-1 0 0,0 0 0 0 0,0-1 1 0 0,0 1-1 0 0,0-1 0 0 0,0 1 1 0 0,0-1-1 0 0,0 0 1 0 0,0 0-1 0 0,0 1 0 0 0,0-1 1 0 0,1-1-1 0 0,-1 1 0 0 0,0 0 1 0 0,1 0-1 0 0,-1-1 0 0 0,1 1 1 0 0,-1-1-1 0 0,1 1 0 0 0,0-1 1 0 0,-1 1-1 0 0,1-1 0 0 0,0 0 1 0 0,0 0-1 0 0,-1-3 0 0 0,1 2-1 0 0,0 0-1 0 0,0 0 1 0 0,0 0-1 0 0,0 0 1 0 0,1 0-1 0 0,-1 0 1 0 0,1 0 0 0 0,0 0-1 0 0,0-1 1 0 0,0 1-1 0 0,0 0 1 0 0,1 0-1 0 0,-1 0 1 0 0,2-5-1 0 0,0 3 2 0 0,0 0-1 0 0,0 0 1 0 0,0 0-1 0 0,1 0 1 0 0,0 0-1 0 0,0 0 1 0 0,6-7-1 0 0,6-4-5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7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20 10591 0 0,'1'-19'1360'0'0,"0"20"-1334"0"0,0 0-1 0 0,0 1 0 0 0,1-1 1 0 0,-1 0-1 0 0,0 0 1 0 0,1 0-1 0 0,-1 0 0 0 0,0 0 1 0 0,1 0-1 0 0,-1 0 1 0 0,3 0-1 0 0,-3 0 6 0 0,12 4 103 0 0,0 0 0 0 0,0 0-1 0 0,0-1 1 0 0,1-1 0 0 0,-1 0 0 0 0,18 0-1 0 0,-23-2-28 0 0,18-3 94 0 0,-5 1 7 0 0,-19-1-164 0 0,-5-5-82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1 8287 0 0,'0'0'639'0'0,"-2"1"-415"0"0,0 1-226 0 0,-5 4 73 0 0,0 0 0 0 0,-1-1 0 0 0,-9 6-1 0 0,16-11-45 0 0,0 1-1 0 0,0-1 1 0 0,0 1-1 0 0,0-1 0 0 0,0 1 1 0 0,1 0-1 0 0,-1-1 1 0 0,0 1-1 0 0,0 0 1 0 0,0 0-1 0 0,1 0 0 0 0,-1 0 1 0 0,0 0-1 0 0,1 0 1 0 0,-1 0-1 0 0,1 0 1 0 0,-1 0-1 0 0,1 0 0 0 0,-1 0 1 0 0,1 0-1 0 0,0 0 1 0 0,0 0-1 0 0,-1 0 1 0 0,1 0-1 0 0,0 1 0 0 0,0-1 1 0 0,0 0-1 0 0,0 2 1 0 0,1-1 0 0 0,-1-1 1 0 0,1 1 0 0 0,-1-1 0 0 0,1 1-1 0 0,0-1 1 0 0,-1 1 0 0 0,1-1-1 0 0,0 0 1 0 0,0 1 0 0 0,0-1-1 0 0,0 0 1 0 0,0 0 0 0 0,0 0-1 0 0,0 0 1 0 0,1 0 0 0 0,-1 0 0 0 0,0 0-1 0 0,1 0 1 0 0,-1 0 0 0 0,3 1-1 0 0,3 0 31 0 0,0 0 0 0 0,1 0 0 0 0,-1 0 0 0 0,0-1 0 0 0,15 1 0 0 0,41-3 154 0 0,-1 0-34 0 0,46 12 98 0 0,-80-6-262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8.1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44 11519 0 0,'-19'-19'1214'0'0,"-4"-5"-698"0"0,25 29-310 0 0,0 1 1 0 0,0-1-1 0 0,0 1 1 0 0,-1 0 0 0 0,2 8-1 0 0,6 41-153 0 0,4 230 453 0 0,-16-162-260 0 0,2 73 196 0 0,5-143-139 0 0,1-76-153 0 0,-1 8-75 0 0,0-3-10 0 0,-1 2-11 0 0,0 0 0 0 0,1 1 0 0 0,12-31 1 0 0,-8 30-41 0 0,-3 4 42 0 0,0 1 0 0 0,1 0 0 0 0,0 0 0 0 0,1 1 0 0 0,0 0 0 0 0,0 0 0 0 0,16-15 0 0 0,-12 15-53 0 0,0 1-1 0 0,0 0 0 0 0,1 1 0 0 0,1 0 1 0 0,-1 1-1 0 0,18-7 0 0 0,-28 13 0 0 0,1 1 0 0 0,-1-1 0 0 0,0 1 1 0 0,0 0-1 0 0,1 0 0 0 0,-1 0 0 0 0,1 0 0 0 0,-1 0 0 0 0,0 0 0 0 0,1 0 0 0 0,-1 1 0 0 0,0-1 0 0 0,0 1 0 0 0,1 0 0 0 0,-1 0 0 0 0,0 0 0 0 0,0 0 0 0 0,0 0 1 0 0,0 0-1 0 0,0 0 0 0 0,0 1 0 0 0,0-1 0 0 0,0 1 0 0 0,1 1 0 0 0,0 0 9 0 0,0 0-1 0 0,-1 0 1 0 0,0-1-1 0 0,1 2 1 0 0,-1-1 0 0 0,0 0-1 0 0,0 0 1 0 0,-1 1-1 0 0,1-1 1 0 0,-1 1 0 0 0,1-1-1 0 0,-1 1 1 0 0,0 0-1 0 0,0 5 1 0 0,-1 3 18 0 0,0 1 0 0 0,-1 0 0 0 0,-1-1 0 0 0,0 1 0 0 0,-1-1 0 0 0,0 1 1 0 0,-1-1-1 0 0,0 0 0 0 0,-8 15 0 0 0,-4 4 40 0 0,-1-1 0 0 0,-25 33 1 0 0,35-54-41 0 0,0 0 0 0 0,0 0 0 0 0,-1-1 0 0 0,0 0 0 0 0,-16 12 1 0 0,22-18-18 0 0,-1-1 0 0 0,-1 1-1 0 0,1 0 1 0 0,0-1 0 0 0,0 1 0 0 0,-1-1 0 0 0,1 0 0 0 0,0 0 0 0 0,-7 0 0 0 0,8 0-7 0 0,0-1 1 0 0,-1-1-1 0 0,1 1 1 0 0,0 0-1 0 0,0 0 0 0 0,-1-1 1 0 0,1 1-1 0 0,0-1 1 0 0,0 0-1 0 0,0 0 1 0 0,0 0-1 0 0,0 0 0 0 0,0 0 1 0 0,0 0-1 0 0,0 0 1 0 0,-3-3-1 0 0,-28-24 67 0 0,19 18-72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8.5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11487 0 0,'0'0'1416'0'0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8.9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10591 0 0,'0'0'1136'0'0,"6"6"-848"0"0,1-3-200 0 0,0 2-88 0 0,3-2 96 0 0,0-1-96 0 0,1-2 96 0 0,0-2-96 0 0</inkml:trace>
  <inkml:trace contextRef="#ctx0" brushRef="#br0" timeOffset="1">428 26 7367 0 0,'0'0'1288'0'0,"7"3"-1176"0"0,0 1-112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9.3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 0 10591 0 0,'0'0'819'0'0,"0"2"-523"0"0,-1 1-273 0 0,1 1 1 0 0,-1 0-1 0 0,0-1 1 0 0,0 1-1 0 0,-2 5 1 0 0,-3 12 134 0 0,2-9-56 0 0,0 0 0 0 0,0 0 0 0 0,-2 0 0 0 0,-9 18 0 0 0,-1 0 0 0 0,11-20-64 0 0,-93 207 514 0 0,90-196-476 0 0,-5 12 115 0 0,9-26-122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29.6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35 10591 0 0,'0'0'1239'0'0,"5"-7"-1054"0"0,-3 4-155 0 0,1 1-1 0 0,-1-1 0 0 0,1 1 1 0 0,-1 0-1 0 0,1 0 1 0 0,0 0-1 0 0,0 0 0 0 0,0 1 1 0 0,0-1-1 0 0,0 1 0 0 0,0 0 1 0 0,1 0-1 0 0,-1 0 1 0 0,0 0-1 0 0,0 0 0 0 0,1 1 1 0 0,-1 0-1 0 0,1-1 0 0 0,-1 1 1 0 0,0 0-1 0 0,1 1 1 0 0,-1-1-1 0 0,0 1 0 0 0,4 0 1 0 0,-1 0-6 0 0,0 1 0 0 0,-1 0-1 0 0,1 0 1 0 0,-1 0 0 0 0,0 0 0 0 0,1 1 0 0 0,-1 0 0 0 0,0 0 0 0 0,-1 0 0 0 0,1 1 0 0 0,0 0 0 0 0,-1 0 0 0 0,5 5 0 0 0,0 3 28 0 0,-1 1 0 0 0,0 0 0 0 0,-1 0 0 0 0,10 26 0 0 0,15 59 191 0 0,-31-94-234 0 0,4 17 64 0 0,-2 0 1 0 0,0-1-1 0 0,-1 1 1 0 0,-1 21-1 0 0,0-7 40 0 0,0 14 25 0 0,-1-24-47 0 0,0 1 0 0 0,7 31-1 0 0,-3-35-33 0 0,-3-12-27 0 0,0 0-1 0 0,1-1 1 0 0,0 1-1 0 0,1-1 1 0 0,0 0-1 0 0,1 0 1 0 0,-1 0-1 0 0,2 0 1 0 0,7 12-1 0 0,-3-11-13 0 0</inkml:trace>
  <inkml:trace contextRef="#ctx0" brushRef="#br0" timeOffset="1">524 405 12439 0 0,'0'0'958'0'0,"1"1"-613"0"0,0 1-329 0 0,0-1 1 0 0,0 1-1 0 0,0 0 0 0 0,0 0 0 0 0,-1 0 1 0 0,1-1-1 0 0,0 1 0 0 0,-1 0 1 0 0,1 0-1 0 0,-1 0 0 0 0,0 0 1 0 0,0 0-1 0 0,0 0 0 0 0,0 0 0 0 0,0 0 1 0 0,0 0-1 0 0,0 2 0 0 0,-1 0 21 0 0,1 0-1 0 0,0 0 1 0 0,1 0-1 0 0,-1 0 1 0 0,2 6-1 0 0,1 14 75 0 0,4 122 263 0 0,-6-139-336 0 0,1 1-1 0 0,5 13 0 0 0,-5-14-14 0 0,-2-5 30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0.0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0 204 13359 0 0,'0'0'1027'0'0,"10"5"-563"0"0,-4-2-428 0 0,1 0-1 0 0,0 0 1 0 0,0 0 0 0 0,0-1 0 0 0,0 0 0 0 0,0-1-1 0 0,0 0 1 0 0,12 1 0 0 0,63-3 182 0 0,-61 0-190 0 0,37-2 22 0 0,25-1 57 0 0,-76 3-90 0 0,0 1-1 0 0,0-1 0 0 0,0-1 1 0 0,12-3-1 0 0,-11 3-14 0 0,2 2 46 0 0,2 3-36 0 0</inkml:trace>
  <inkml:trace contextRef="#ctx0" brushRef="#br0" timeOffset="1">211 22 11519 0 0,'-4'-6'1191'0'0,"-3"-8"-1062"0"0,5 12 98 0 0,1 6-41 0 0,0 0-151 0 0,-6 45 333 0 0,-1 6-96 0 0,3-31-205 0 0,1 0 1 0 0,1 0-1 0 0,1 1 0 0 0,3 46 0 0 0,2-50-3 0 0,3 1-48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8.6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 11975 0 0,'0'0'1664'0'0,"15"1"-817"0"0,25-6-514 0 0,48 0-1 0 0,-86 5-226 0 0,0 0 12 0 0,19 3 102 0 0,-2 1-188 0 0,-16-4 32 0 0,6-3 28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0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138 1 13359 0 0,'-1'1'1027'0'0,"-3"2"-647"0"0,0 0-304 0 0,2 0 0 0 0,-1 0 0 0 0,0 1 1 0 0,1-1-1 0 0,-1 1 0 0 0,1 0 0 0 0,-3 6 0 0 0,-33 78 468 0 0,-29 64-220 0 0,67-151-320 0 0,-1 0-1 0 0,1-1 1 0 0,-1 1-1 0 0,1 0 1 0 0,0 0-1 0 0,-1 0 1 0 0,1 0-1 0 0,0 0 1 0 0,0 0 0 0 0,0 0-1 0 0,-1-1 1 0 0,1 1-1 0 0,0 0 1 0 0,0 0-1 0 0,1 0 1 0 0,-1 1-1 0 0,1 6-3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0.8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12439 0 0,'5'-1'127'0'0,"0"0"0"0"0,-1 0 0 0 0,1 0-1 0 0,0 0 1 0 0,0 0 0 0 0,-1 1-1 0 0,1 0 1 0 0,0 0 0 0 0,0 1 0 0 0,0-1-1 0 0,0 1 1 0 0,-1 0 0 0 0,1 0 0 0 0,6 3-1 0 0,-4-1-67 0 0,-1 0 0 0 0,0 0-1 0 0,0 1 1 0 0,0 0 0 0 0,-1 0 0 0 0,1 1-1 0 0,-1-1 1 0 0,0 1 0 0 0,5 6-1 0 0,0 3-25 0 0,0 0 0 0 0,-1 1 0 0 0,0 0 0 0 0,-1 1 0 0 0,-1 0 0 0 0,0 0 0 0 0,5 20 0 0 0,-2 7 57 0 0,-2 1 0 0 0,-2 0 0 0 0,0 45 0 0 0,-3-38 66 0 0,17 87 0 0 0,-19-134-137 0 0,0 1-1 0 0,0 0 0 0 0,0-1 0 0 0,1 1 1 0 0,0-1-1 0 0,0 1 0 0 0,0-1 0 0 0,0 0 1 0 0,1 0-1 0 0,0 0 0 0 0,-1 0 0 0 0,7 6 1 0 0,-8-9-18 0 0,0 0 1 0 0,0-1-1 0 0,1 1 1 0 0,-1-1-1 0 0,0 1 1 0 0,0-1-1 0 0,0 1 1 0 0,0-1 0 0 0,1 0-1 0 0,-1 1 1 0 0,0-1-1 0 0,0 0 1 0 0,1 0-1 0 0,-1 0 1 0 0,0 0-1 0 0,1 0 1 0 0,-1 0 0 0 0,0 0-1 0 0,0 0 1 0 0,1-1-1 0 0,-1 1 1 0 0,0-1-1 0 0,0 1 1 0 0,0 0-1 0 0,1-1 1 0 0,-1 0-1 0 0,0 1 1 0 0,0-1 0 0 0,0 0-1 0 0,0 0 1 0 0,0 1-1 0 0,0-1 1 0 0,0 0-1 0 0,0 0 1 0 0,-1 0-1 0 0,1 0 1 0 0,0 0 0 0 0,-1 0-1 0 0,1 0 1 0 0,0-1-1 0 0,-1 1 1 0 0,1-2-1 0 0,8-21-1 0 0,-1 12 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1.1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11975 0 0,'0'0'923'0'0,"15"3"-270"0"0,-12-2-600 0 0,0 1-1 0 0,0-1 0 0 0,0 0 1 0 0,1 0-1 0 0,-1 0 0 0 0,1 0 1 0 0,-1 0-1 0 0,1-1 0 0 0,-1 0 1 0 0,1 0-1 0 0,3 0 0 0 0,30 3 182 0 0,-32-2-159 0 0,3 4-52 0 0,3 4 49 0 0,15 14 27 0 0,-25-22-92 0 0,0 0 0 0 0,0-1 1 0 0,0 1-1 0 0,0 0 0 0 0,-1-1 0 0 0,1 1 0 0 0,0 0 1 0 0,0 0-1 0 0,-1 0 0 0 0,1 0 0 0 0,-1 0 0 0 0,1 0 1 0 0,-1-1-1 0 0,1 1 0 0 0,-1 0 0 0 0,1 1 0 0 0,-1 1 1 0 0,2 2 10 0 0,-1-4-9 0 0,0 0 1 0 0,-1 1-1 0 0,1-1 1 0 0,0 0-1 0 0,-1 1 1 0 0,1-1-1 0 0,-1 1 1 0 0,0-1-1 0 0,1 0 1 0 0,-1 1-1 0 0,0-1 1 0 0,0 1-1 0 0,0-1 1 0 0,0 1-1 0 0,0-1 1 0 0,0 1-1 0 0,0-1 1 0 0,0 0-1 0 0,-1 1 1 0 0,1-1-1 0 0,-1 3 1 0 0,-1 0 41 0 0,0 2-19 0 0,-1 0 0 0 0,-1 0-1 0 0,1 0 1 0 0,-1 0 0 0 0,0-1 0 0 0,-1 1 0 0 0,1-1 0 0 0,-8 6-1 0 0,3-1-4 0 0,0 0 18 0 0,-5 4 37 0 0,-12 17 1 0 0,25-30-74 0 0,1 0 1 0 0,-1 0-1 0 0,0 0 1 0 0,1 0-1 0 0,-1 0 0 0 0,1 0 1 0 0,-1 0-1 0 0,1 1 1 0 0,-1-1-1 0 0,1 0 1 0 0,0 0-1 0 0,-1 0 1 0 0,1 0-1 0 0,0 1 1 0 0,0-1-1 0 0,0 0 1 0 0,0 0-1 0 0,0 0 1 0 0,0 1-1 0 0,1-1 1 0 0,-1 0-1 0 0,0 0 1 0 0,1 2-1 0 0,0-2 10 0 0,0 1 1 0 0,0-1-1 0 0,0 1 0 0 0,1-1 0 0 0,-1 1 1 0 0,0-1-1 0 0,1 0 0 0 0,-1 1 0 0 0,1-1 1 0 0,-1 0-1 0 0,1 0 0 0 0,3 2 0 0 0,5 1 36 0 0,0-1 1 0 0,-1 0-1 0 0,1 0 0 0 0,11 1 0 0 0,-20-4-55 0 0,5 1 28 0 0,-1-1-1 0 0,1 0 1 0 0,0 0-1 0 0,0 0 1 0 0,0-1 0 0 0,-1 0-1 0 0,1 0 1 0 0,0 0 0 0 0,-1-1-1 0 0,1 0 1 0 0,-1 0 0 0 0,0 0-1 0 0,1-1 1 0 0,6-5 0 0 0,-1 2 38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1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29 12439 0 0,'0'0'1523'0'0,"1"-1"-1382"0"0,4-2-90 0 0,-1 0 0 0 0,1 0 0 0 0,0 1 0 0 0,0 0 0 0 0,0-1 0 0 0,0 2 0 0 0,0-1-1 0 0,0 0 1 0 0,0 1 0 0 0,1 0 0 0 0,10 0 0 0 0,98-2 346 0 0,-112 3-384 0 0,-1 0 0 0 0,1 0-1 0 0,-1 0 1 0 0,1 0 0 0 0,-1 0-1 0 0,1 0 1 0 0,-1 1 0 0 0,1-1-1 0 0,-1 1 1 0 0,0-1 0 0 0,1 1-1 0 0,-1 0 1 0 0,0-1 0 0 0,1 1-1 0 0,-1 0 1 0 0,0 0 0 0 0,0 0-1 0 0,0 0 1 0 0,0 0 0 0 0,0 0-1 0 0,0 0 1 0 0,0 0 0 0 0,2 3-1 0 0,-1 2 68 0 0</inkml:trace>
  <inkml:trace contextRef="#ctx0" brushRef="#br0" timeOffset="1">43 185 8287 0 0,'-1'2'639'0'0,"-9"8"-399"0"0,6-5-235 0 0,0-1 0 0 0,-1 1 0 0 0,-9 7 0 0 0,13-12 16 0 0,1 0 0 0 0,0 0-1 0 0,0 0 1 0 0,-1 0 0 0 0,1 0 0 0 0,0 0 0 0 0,0 1 0 0 0,0-1-1 0 0,-1 0 1 0 0,1 0 0 0 0,0 0 0 0 0,0 0 0 0 0,0 1-1 0 0,-1-1 1 0 0,1 0 0 0 0,0 0 0 0 0,0 0 0 0 0,0 1-1 0 0,0-1 1 0 0,0 0 0 0 0,-1 0 0 0 0,1 1 0 0 0,0-1 0 0 0,0 0-1 0 0,0 0 1 0 0,0 1 0 0 0,0-1 0 0 0,0 0 0 0 0,0 0-1 0 0,0 1 1 0 0,0-1 0 0 0,0 0 0 0 0,0 0 0 0 0,0 1-1 0 0,0-1 1 0 0,0 0 0 0 0,0 1 0 0 0,0-1 0 0 0,0 0 0 0 0,1 0-1 0 0,-1 0 1 0 0,0 1 0 0 0,0-1 0 0 0,0 0 0 0 0,0 0-1 0 0,0 1 1 0 0,1-1 0 0 0,-1 0 0 0 0,0 0 0 0 0,11 7 470 0 0,-11-7-546 0 0,6 3 92 0 0,0-1 0 0 0,-1-1 0 0 0,1 1 0 0 0,0-1 0 0 0,0 0 0 0 0,0 0 0 0 0,0 0 0 0 0,9-1 0 0 0,6-1 48 0 0,23-4 0 0 0,-12 0 44 0 0,-15 4-75 0 0,71-6 283 0 0,-67 7-264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1.9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1 12439 0 0,'0'0'1624'0'0,"-4"15"-1096"0"0,-41 429 888 0 0,43-252-1094 0 0,5-162-252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2.7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5 11087 0 0,'-2'-2'248'0'0,"2"2"-240"0"0,0 0 0 0 0,0 0 0 0 0,0 0 0 0 0,0 0 0 0 0,0-1 0 0 0,0 1 0 0 0,0 0 0 0 0,0 0 0 0 0,-1 0 0 0 0,1 0 0 0 0,0 0 0 0 0,0-1 0 0 0,0 1 0 0 0,0 0 0 0 0,0 0-1 0 0,-1 0 1 0 0,1 0 0 0 0,0 0 0 0 0,0 0 0 0 0,0 0 0 0 0,0 0 0 0 0,-1 0 0 0 0,1 0 0 0 0,0 0 0 0 0,0 0 0 0 0,0 0 0 0 0,-1 0 0 0 0,1 0 0 0 0,0 0 0 0 0,0 0 0 0 0,0 0 0 0 0,0 0 0 0 0,-1 0-1 0 0,1 0 1 0 0,0 0 0 0 0,0 0 0 0 0,0 0 0 0 0,-1 0 0 0 0,1 0 0 0 0,0 0 0 0 0,0 0 0 0 0,0 0 0 0 0,0 0 0 0 0,0 1 0 0 0,-1-1 0 0 0,1 0 0 0 0,0 0 0 0 0,0 0 0 0 0,0 0 0 0 0,0 0 0 0 0,0 1-1 0 0,0-1 1 0 0,0 0 0 0 0,-1 0 0 0 0,1 0 0 0 0,0 0 0 0 0,0 1 0 0 0,0-1 0 0 0,0 0 0 0 0,-7 19 406 0 0,0 4-337 0 0,-5 3-70 0 0,-18 34 282 0 0,-26 50 195 0 0,40-78-308 0 0,-19 60-1 0 0,24-60-70 0 0,-1-1 0 0 0,-17 32 0 0 0,6-32 28 0 0,17-22-120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3.1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53 11055 0 0,'0'0'852'0'0,"1"-2"-560"0"0,4-3-231 0 0,0-1 0 0 0,0 1 0 0 0,1 0 0 0 0,-1 0-1 0 0,1 1 1 0 0,0 0 0 0 0,1 0 0 0 0,-1 0 0 0 0,13-4-1 0 0,-17 7-38 0 0,-1 1 0 0 0,1 0-1 0 0,-1 0 1 0 0,1 0-1 0 0,0 0 1 0 0,-1 0 0 0 0,1 1-1 0 0,-1-1 1 0 0,3 1-1 0 0,3 1 19 0 0,-3-2-18 0 0,0 1-1 0 0,0 0 0 0 0,0 0 1 0 0,0 1-1 0 0,0-1 1 0 0,0 1-1 0 0,0 0 0 0 0,0 0 1 0 0,0 0-1 0 0,-1 1 1 0 0,1-1-1 0 0,-1 1 0 0 0,6 5 1 0 0,-1 1 31 0 0,0 0 0 0 0,0 0 0 0 0,10 18 0 0 0,-13-18-19 0 0,-1 0 0 0 0,0 0 0 0 0,0 0 0 0 0,4 19 0 0 0,5 41 90 0 0,-9-45-71 0 0,39 250 683 0 0,-38-250-643 0 0,0 0 1 0 0,1-1-1 0 0,15 35 0 0 0,-20-56-82 0 0,1 1 0 0 0,-1-1 0 0 0,1 1 0 0 0,0-1 0 0 0,-1 0 0 0 0,1 0 0 0 0,0 0 0 0 0,1 0 0 0 0,-1 0 0 0 0,0 0 0 0 0,1 0 0 0 0,-1-1 0 0 0,0 1 0 0 0,1-1 0 0 0,0 1 0 0 0,-1-1 0 0 0,6 1 0 0 0,4 1-1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3.4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11775 0 0,'0'2'100'0'0,"0"-1"-1"0"0,0 0 0 0 0,0 0 0 0 0,0 1 0 0 0,0-1 0 0 0,0 0 1 0 0,0 0-1 0 0,0 1 0 0 0,0-1 0 0 0,0 0 0 0 0,1 0 1 0 0,-1 1-1 0 0,2 1 0 0 0,8 21-215 0 0,-5-14 363 0 0,-1 0-162 0 0,0-1 0 0 0,-1 1 0 0 0,-1 0 0 0 0,1 0 0 0 0,-1 0 0 0 0,-1 0 0 0 0,1 17 0 0 0,-2-11 28 0 0,1 0-1 0 0,3 17 1 0 0,-1-16 32 0 0,-2-8-132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3.8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1 219 12439 0 0,'9'0'1291'0'0,"85"-7"-703"0"0,5 1-176 0 0,-86 6-368 0 0,-1 1 0 0 0,1 0 0 0 0,-1 1 0 0 0,1 0 0 0 0,21 8 0 0 0,-26-7 9 0 0</inkml:trace>
  <inkml:trace contextRef="#ctx0" brushRef="#br0" timeOffset="1">152 0 12751 0 0,'0'0'970'0'0,"-8"3"-540"0"0,4-2-408 0 0,3 9 214 0 0,-1 15-79 0 0,1-1 0 0 0,1 1 1 0 0,5 32-1 0 0,-1-14-100 0 0,-2-22-7 0 0,-2-4-11 0 0,1-1 0 0 0,1 0-1 0 0,0 1 1 0 0,1-1-1 0 0,1 0 1 0 0,8 21-1 0 0,-4-24-22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4.2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229 0 11055 0 0,'-2'1'70'0'0,"-1"0"0"0"0,1 0 0 0 0,-1 0 0 0 0,1 0-1 0 0,-1 0 1 0 0,1 0 0 0 0,-1 0 0 0 0,1 1 0 0 0,0 0-1 0 0,0-1 1 0 0,0 1 0 0 0,0 0 0 0 0,0 0 0 0 0,0 0-1 0 0,0 0 1 0 0,-2 4 0 0 0,-11 16 90 0 0,1 0 0 0 0,0 0-1 0 0,-15 39 1 0 0,-23 77 604 0 0,32-81-690 0 0,-17 40 257 0 0,32-85-272 0 0,2-2-49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8.9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11055 0 0,'0'0'1699'0'0,"3"8"-1398"0"0,1 3-200 0 0,0-1 1 0 0,-1 1-1 0 0,0 0 0 0 0,-1 0 0 0 0,0 0 0 0 0,-1 1 0 0 0,0-1 1 0 0,-1 17-1 0 0,-3 8 136 0 0,-9 46-1 0 0,11-80-219 0 0,1 0 0 0 0,-1 0 0 0 0,1 0 0 0 0,0 0 0 0 0,0 0 0 0 0,0 0 0 0 0,0 0 0 0 0,0 0 0 0 0,0 0 0 0 0,0 0 0 0 0,1 0 0 0 0,-1 0 0 0 0,1 0 0 0 0,0 0 0 0 0,-1 0 0 0 0,1-1 0 0 0,0 1 0 0 0,0 0 0 0 0,2 2 0 0 0,9 5-5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4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 11719 0 0,'0'0'35'0'0,"0"0"0"0"0,0 0 0 0 0,0 0 0 0 0,0-1 0 0 0,0 1-1 0 0,1 0 1 0 0,-1 0 0 0 0,0 0 0 0 0,0 0 0 0 0,0-1 0 0 0,0 1 0 0 0,1 0 0 0 0,-1 0-1 0 0,0 0 1 0 0,0 0 0 0 0,0 0 0 0 0,1 0 0 0 0,-1 0 0 0 0,0 0 0 0 0,0 0-1 0 0,0-1 1 0 0,1 1 0 0 0,-1 0 0 0 0,0 0 0 0 0,0 0 0 0 0,1 0 0 0 0,-1 0-1 0 0,0 0 1 0 0,0 0 0 0 0,0 1 0 0 0,1-1 0 0 0,-1 0 0 0 0,12 4 416 0 0,15 12-326 0 0,-23-13-5 0 0,10 5-92 0 0,0 1 0 0 0,-2 1 0 0 0,1 0-1 0 0,-1 1 1 0 0,0 0 0 0 0,-1 1 0 0 0,-1 0 0 0 0,10 14 0 0 0,-9-9 121 0 0,0 1 0 0 0,-2 1 0 0 0,0 0 1 0 0,-1 1-1 0 0,-1-1 0 0 0,7 32 0 0 0,-9-25-41 0 0,-1 0-1 0 0,-1 1 0 0 0,-2 0 1 0 0,-2 44-1 0 0,-5-10 25 0 0,2-38-96 0 0,2 0-1 0 0,1 0 1 0 0,0 0 0 0 0,4 30 0 0 0,-2-51-22 0 0,-1 0 0 0 0,0 0 0 0 0,1 0 0 0 0,-1 0 0 0 0,1 0 0 0 0,0 0 1 0 0,0 0-1 0 0,0 0 0 0 0,0 0 0 0 0,0 0 0 0 0,0 0 0 0 0,0-1 0 0 0,0 1 1 0 0,1 0-1 0 0,-1-1 0 0 0,1 1 0 0 0,2 1 0 0 0,-3-2-8 0 0,0-1 0 0 0,1 1 0 0 0,-1-1 0 0 0,1 1-1 0 0,-1-1 1 0 0,1 0 0 0 0,-1 0 0 0 0,1 0 0 0 0,-1 0 0 0 0,1 0 0 0 0,-1 0-1 0 0,0 0 1 0 0,1 0 0 0 0,-1 0 0 0 0,1-1 0 0 0,-1 1 0 0 0,1 0-1 0 0,-1-1 1 0 0,0 1 0 0 0,1-1 0 0 0,-1 0 0 0 0,0 0 0 0 0,1 1 0 0 0,-1-1-1 0 0,2-2 1 0 0,22-18 54 0 0,-12 6-60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4.9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0 221 12895 0 0,'29'-9'1350'0'0,"-27"9"-1338"0"0,0-1 0 0 0,0 1 1 0 0,0-1-1 0 0,0 1 1 0 0,0 0-1 0 0,0 0 0 0 0,0 0 1 0 0,0 0-1 0 0,0 0 1 0 0,0 0-1 0 0,0 1 0 0 0,0-1 1 0 0,0 0-1 0 0,0 1 1 0 0,0 0-1 0 0,0 0 0 0 0,0-1 1 0 0,0 1-1 0 0,0 0 1 0 0,0 0-1 0 0,-1 1 0 0 0,1-1 1 0 0,-1 0-1 0 0,1 0 1 0 0,-1 1-1 0 0,1-1 0 0 0,-1 1 1 0 0,0 0-1 0 0,1-1 1 0 0,-1 1-1 0 0,0 0 0 0 0,0 0 1 0 0,1 2-1 0 0,1 2 15 0 0,-1 0-1 0 0,0 0 0 0 0,0 0 1 0 0,0 0-1 0 0,-1 0 0 0 0,0 0 1 0 0,0 0-1 0 0,0 1 1 0 0,-1 9-1 0 0,-11 87 363 0 0,11-96-293 0 0,-1-2 2 0 0,1 6-4 0 0,1-10-85 0 0,-1-1 0 0 0,1 1 0 0 0,-1 0 0 0 0,1 0-1 0 0,-1-1 1 0 0,1 1 0 0 0,-1 0 0 0 0,1 0 0 0 0,0-1-1 0 0,-1 1 1 0 0,1-1 0 0 0,0 1 0 0 0,-1-1 0 0 0,1 1 0 0 0,0-1-1 0 0,0 1 1 0 0,0-1 0 0 0,0 0 0 0 0,-1 1 0 0 0,1-1 0 0 0,0 0-1 0 0,0 0 1 0 0,0 1 0 0 0,0-1 0 0 0,0 0 0 0 0,0 0 0 0 0,0 0-1 0 0,1 0 1 0 0,25-3 59 0 0,-24 3-59 0 0,0-1 0 0 0,0 0-1 0 0,1 0 1 0 0,-1-1 0 0 0,0 1-1 0 0,0-1 1 0 0,0 1 0 0 0,0-1-1 0 0,3-3 1 0 0,8-6 44 0 0</inkml:trace>
  <inkml:trace contextRef="#ctx0" brushRef="#br0" timeOffset="1">441 0 11975 0 0,'0'0'1404'0'0,"7"6"-1192"0"0,-4-3-160 0 0,0-1-1 0 0,0 1 1 0 0,1-1 0 0 0,-1 0-1 0 0,1 0 1 0 0,-1-1-1 0 0,1 1 1 0 0,0-1-1 0 0,-1 0 1 0 0,1 0-1 0 0,0 0 1 0 0,0 0 0 0 0,0-1-1 0 0,5 1 1 0 0,6-1 20 0 0,0 0 0 0 0,20-3 0 0 0,-4-3 19 0 0,-24 4-58 0 0,0 0 1 0 0,1 1-1 0 0,-1 0 1 0 0,15 0-1 0 0,-16 2 47 0 0,-4 0 0 0 0,5 3-64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5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15 11055 0 0,'0'0'1695'0'0,"2"0"-1499"0"0,25 2 50 0 0,0-2 0 0 0,0-1 0 0 0,27-4 0 0 0,19-1 2 0 0,26 2 35 0 0,-84 4-273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3:35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1 13823 0 0,'0'1'1062'0'0,"-2"2"-993"0"0,0 1 1 0 0,0 0 0 0 0,0-1-1 0 0,1 1 1 0 0,-1 0 0 0 0,1 0-1 0 0,0 0 1 0 0,0 0 0 0 0,1 0 0 0 0,-1 1-1 0 0,1-1 1 0 0,0 6 0 0 0,-1 7 98 0 0,0 12-4 0 0,1 1-1 0 0,5 35 0 0 0,1 12-33 0 0,-4 24 64 0 0,2 144 118 0 0,-3-206-208 0 0,2-1 0 0 0,1 0 0 0 0,12 46 0 0 0,-11-64-94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38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240 157 8287 0 0,'3'-1'337'0'0,"-3"1"-312"0"0,0-1 0 0 0,0 1 0 0 0,1 0 0 0 0,-1-1 0 0 0,0 1 0 0 0,0-1 0 0 0,0 1 0 0 0,0-1 0 0 0,0 1 0 0 0,0-1 0 0 0,0 1 0 0 0,0 0 0 0 0,0-1 1 0 0,0 1-1 0 0,0-1 0 0 0,0 1 0 0 0,0-1 0 0 0,-1 1 0 0 0,1 0 0 0 0,0-1 0 0 0,-8-23 11 0 0,5 18 111 0 0,1-11 93 0 0,2 13-197 0 0,0-1 1 0 0,0 1 0 0 0,0-1-1 0 0,0 1 1 0 0,-1 0-1 0 0,1-1 1 0 0,-1 1 0 0 0,0 0-1 0 0,-1 0 1 0 0,1-1-1 0 0,-1 1 1 0 0,1 0 0 0 0,-5-5-1 0 0,5 7-24 0 0,0-1 1 0 0,-1 1-1 0 0,0 0 0 0 0,1-1 0 0 0,-1 1 0 0 0,0 0 0 0 0,0 0 0 0 0,0 1 0 0 0,0-1 0 0 0,-1 0 0 0 0,1 1 1 0 0,0-1-1 0 0,-1 1 0 0 0,1-1 0 0 0,-1 1 0 0 0,1 0 0 0 0,-1 0 0 0 0,0 1 0 0 0,0-1 0 0 0,1 0 1 0 0,-1 1-1 0 0,0 0 0 0 0,0-1 0 0 0,1 1 0 0 0,-1 0 0 0 0,0 1 0 0 0,-3-1 0 0 0,0 1 11 0 0,1 1 0 0 0,-1-1-1 0 0,0 1 1 0 0,0 0-1 0 0,1 0 1 0 0,0 0 0 0 0,-1 1-1 0 0,1 0 1 0 0,0 0 0 0 0,0 1-1 0 0,-7 6 1 0 0,6-4 6 0 0,-1 0 0 0 0,2 0 0 0 0,-1 1 0 0 0,1 0 0 0 0,0 0 0 0 0,1 0 0 0 0,-1 1 0 0 0,1-1 0 0 0,-3 11 0 0 0,3-4 11 0 0,0 1 1 0 0,0 0-1 0 0,2 0 1 0 0,-2 20-1 0 0,4-34-45 0 0,-1 17 47 0 0,0-1 0 0 0,1 1 1 0 0,2 18-1 0 0,-2-31-34 0 0,1 0-1 0 0,0 0 1 0 0,1-1 0 0 0,-1 1 0 0 0,1 0-1 0 0,0 0 1 0 0,0-1 0 0 0,0 1 0 0 0,1-1-1 0 0,-1 0 1 0 0,1 0 0 0 0,0 0 0 0 0,0 0-1 0 0,1 0 1 0 0,5 4 0 0 0,-7-6-6 0 0,0-1 1 0 0,1 1-1 0 0,-1-1 1 0 0,1 0-1 0 0,-1 0 1 0 0,1 0-1 0 0,-1 0 0 0 0,1 0 1 0 0,0-1-1 0 0,-1 1 1 0 0,1-1-1 0 0,0 0 1 0 0,0 0-1 0 0,-1 0 0 0 0,1 0 1 0 0,0 0-1 0 0,0 0 1 0 0,-1-1-1 0 0,1 1 1 0 0,0-1-1 0 0,-1 0 0 0 0,4-1 1 0 0,1-1 12 0 0,0 0 1 0 0,0-1 0 0 0,0 0-1 0 0,-1 0 1 0 0,0 0-1 0 0,0-1 1 0 0,6-5-1 0 0,4-7 47 0 0,0 0 0 0 0,-2-1 0 0 0,0 0 0 0 0,19-34-1 0 0,-16 25 38 0 0,-10 19-63 0 0,-2-1 0 0 0,10-19 0 0 0,-11 19-12 0 0,0-1 0 0 0,0 0 0 0 0,-1 0 0 0 0,-1 0 0 0 0,1 0 0 0 0,-2 0 0 0 0,2-18 0 0 0,-3 19 4 0 0,0 4-15 0 0,0 0 1 0 0,0 0-1 0 0,-1 0 1 0 0,-1-9-1 0 0,1 12 28 0 0,-2-1-22 0 0,1 5 1 0 0,1 0 1 0 0,0 1 0 0 0,0-1 0 0 0,-1 0 0 0 0,2 1-1 0 0,-2 4 1 0 0,-3 22 56 0 0,2 0 0 0 0,1 0 0 0 0,4 56 0 0 0,1-48 1 0 0,-1-24-25 0 0,0 27 1 0 0,-2-30-20 0 0,0 0 1 0 0,1-1-1 0 0,0 1 1 0 0,4 11-1 0 0,-2-5 42 0 0,1-8 109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38.9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0 11055 0 0,'12'8'625'0'0,"-8"-6"-563"0"0,1 1-1 0 0,0 0 1 0 0,-1 1-1 0 0,1-1 1 0 0,-1 1-1 0 0,0 0 1 0 0,-1 0-1 0 0,1 0 1 0 0,3 5-1 0 0,2 5 24 0 0,-1 1-1 0 0,0 0 1 0 0,-1 1 0 0 0,-1 0-1 0 0,0 0 1 0 0,6 31-1 0 0,-10-34-49 0 0,5 27 127 0 0,4 76-1 0 0,-11-104-132 0 0,0 1-1 0 0,-1 0 1 0 0,-1-1-1 0 0,0 1 1 0 0,0-1 0 0 0,-1 0-1 0 0,-1 1 1 0 0,0-1-1 0 0,-1-1 1 0 0,-8 17-1 0 0,6-17 6 0 0,-1 4 19 0 0,-1-1 0 0 0,-15 19-1 0 0,9-14 10 0 0,12-14-49 0 0,0-1-1 0 0,-1 1 0 0 0,1-1 1 0 0,-1 0-1 0 0,0-1 1 0 0,0 1-1 0 0,0-1 0 0 0,-9 6 1 0 0,-4 1 40 0 0,0 1-40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39.3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1 9671 0 0,'1'0'20'0'0,"-1"0"1"0"0,0 0-1 0 0,0 0 0 0 0,0-1 0 0 0,1 1 0 0 0,-1 0 0 0 0,0 0 0 0 0,0 0 0 0 0,1 0 1 0 0,-1 0-1 0 0,0 0 0 0 0,0 0 0 0 0,1 0 0 0 0,-1 0 0 0 0,0 0 0 0 0,0 0 0 0 0,0 1 1 0 0,1-1-1 0 0,-1 0 0 0 0,0 0 0 0 0,0 0 0 0 0,1 0 0 0 0,-1 0 0 0 0,0 0 0 0 0,0 0 1 0 0,0 1-1 0 0,1-1 0 0 0,-1 0 0 0 0,0 0 0 0 0,0 0 0 0 0,0 0 0 0 0,0 1 0 0 0,1-1 1 0 0,-1 0-1 0 0,0 0 0 0 0,0 0 0 0 0,0 1 0 0 0,0-1 0 0 0,0 0 0 0 0,0 0 0 0 0,0 1 1 0 0,0-1-1 0 0,0 0 0 0 0,0 0 0 0 0,0 0 0 0 0,0 1 0 0 0,0-1 0 0 0,0 0 0 0 0,0 0 1 0 0,0 1-1 0 0,0-1 0 0 0,0 0 0 0 0,0 0 0 0 0,0 1 0 0 0,0-1 0 0 0,0 0 0 0 0,0 0 1 0 0,0 0-1 0 0,0 1 0 0 0,-1-1 0 0 0,-7 24-18 0 0,3-9 111 0 0,-26 99 185 0 0,-23 106 75 0 0,47-180-304 0 0,2-1-1 0 0,1 1 1 0 0,2 65-1 0 0,4-81-35 0 0,0 0-1 0 0,2 1 0 0 0,12 40 0 0 0,-12-52-14 0 0,0-1-1 0 0,1 0 1 0 0,1-1 0 0 0,0 0 0 0 0,1 1-1 0 0,0-2 1 0 0,0 1 0 0 0,17 18-1 0 0,4-8 47 0 0,4-3-48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59.7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2 6911 0 0,'0'0'528'0'0,"-1"-1"-330"0"0,-6 0 906 0 0,87 1-190 0 0,-76 1-857 0 0,1-1 0 0 0,-1 1 0 0 0,0 1 1 0 0,0-1-1 0 0,0 0 0 0 0,0 1 0 0 0,0 0 0 0 0,0 0 0 0 0,6 4 0 0 0,-7-4-4 0 0,-2-1 43 0 0,3 11 145 0 0,-3-11-229 0 0,-1 0 1 0 0,1 0 0 0 0,0 0-1 0 0,-1 0 1 0 0,0 0 0 0 0,1 0-1 0 0,-1 0 1 0 0,0 1-1 0 0,0-1 1 0 0,1 0 0 0 0,-1 2-1 0 0,-1 1 24 0 0,1 0-1 0 0,-1-1 1 0 0,0 1-1 0 0,0 0 0 0 0,0 0 1 0 0,0-1-1 0 0,-1 1 1 0 0,1 0-1 0 0,-1-1 1 0 0,0 0-1 0 0,0 1 0 0 0,0-1 1 0 0,-1 0-1 0 0,1 0 1 0 0,-4 3-1 0 0,-92 109 606 0 0,95-112-612 0 0,1 0-1 0 0,-1 1 1 0 0,1-1 0 0 0,0 1-1 0 0,0 0 1 0 0,1 0-1 0 0,-1 0 1 0 0,1 0 0 0 0,0 0-1 0 0,0 0 1 0 0,0 0-1 0 0,0 0 1 0 0,1 0-1 0 0,0 8 1 0 0,0-10-16 0 0,0 0 0 0 0,1 0 0 0 0,-1 0 0 0 0,1 0 1 0 0,-1 0-1 0 0,1 0 0 0 0,0 0 0 0 0,0 0 0 0 0,0 0 0 0 0,0 0 0 0 0,0 0 0 0 0,0-1 0 0 0,0 1 0 0 0,1 0 1 0 0,-1-1-1 0 0,1 0 0 0 0,-1 1 0 0 0,1-1 0 0 0,0 0 0 0 0,-1 1 0 0 0,1-1 0 0 0,0 0 0 0 0,0 0 0 0 0,0 0 1 0 0,0-1-1 0 0,0 1 0 0 0,0 0 0 0 0,0-1 0 0 0,0 1 0 0 0,0-1 0 0 0,3 0 0 0 0,10 2 75 0 0,0-2 0 0 0,18-1 0 0 0,-5 0 0 0 0,-26 1-68 0 0,1 1 0 0 0,-1-1-1 0 0,1 0 1 0 0,-1 1 0 0 0,1 0-1 0 0,-1 0 1 0 0,1-1 0 0 0,-1 1-1 0 0,0 0 1 0 0,0 1 0 0 0,1-1-1 0 0,-1 0 1 0 0,0 1 0 0 0,0-1-1 0 0,0 1 1 0 0,0 0 0 0 0,-1 0-1 0 0,1-1 1 0 0,0 1 0 0 0,-1 0-1 0 0,2 4 1 0 0,1 0 21 0 0,0 1 0 0 0,-1 0-1 0 0,0 0 1 0 0,0 0 0 0 0,2 10 0 0 0,-4-13-23 0 0,-1-1 1 0 0,0 0-1 0 0,1 1 1 0 0,-1-1-1 0 0,0 1 1 0 0,-1-1-1 0 0,1 1 1 0 0,-1-1-1 0 0,1 0 1 0 0,-3 7-1 0 0,-15 31 210 0 0,17-38-211 0 0,-1-1-5 0 0,1 0 0 0 0,0 0 0 0 0,-1-1 0 0 0,0 1 0 0 0,1 0 0 0 0,-1 0 0 0 0,0-1 0 0 0,0 1 0 0 0,-4 1 0 0 0,-8 9 92 0 0,7-7-66 0 0,-1 0 1 0 0,0-1-1 0 0,0 0 1 0 0,0 0-1 0 0,0-1 1 0 0,0 0-1 0 0,-1 0 1 0 0,-8 1-1 0 0,14-3-31 0 0,-3 0 25 0 0,0 0 1 0 0,0 0 0 0 0,0-1 0 0 0,1 1 0 0 0,-10-2 0 0 0,3 2 31 0 0,8 0-64 0 0,1-1 0 0 0,-1 0 0 0 0,1 1 0 0 0,-1-1 0 0 0,0-1 0 0 0,1 1 0 0 0,-6-2 0 0 0,8 2-60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0.2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281 1 10591 0 0,'0'0'819'0'0,"1"0"-757"0"0,0 0 0 0 0,0 0 0 0 0,-1 0 0 0 0,1 1 0 0 0,0-1 0 0 0,0 0 0 0 0,0 1 0 0 0,0-1 0 0 0,-1 0-1 0 0,1 1 1 0 0,0-1 0 0 0,0 1 0 0 0,-1 7 41 0 0,1-6-84 0 0,-1 0 0 0 0,0 0 1 0 0,0 0-1 0 0,0 0 0 0 0,0 0 0 0 0,-1 0 0 0 0,1 0 0 0 0,-1 0 1 0 0,1-1-1 0 0,-1 1 0 0 0,1 0 0 0 0,-2 3 0 0 0,-19 37 216 0 0,13-29-176 0 0,7-10-46 0 0,-1 0 1 0 0,0-1 0 0 0,1 1-1 0 0,-1 0 1 0 0,0-1-1 0 0,0 0 1 0 0,-1 1 0 0 0,-3 2-1 0 0,2-1 21 0 0,-1 1 0 0 0,1-1 0 0 0,-8 10 0 0 0,-3 3 22 0 0,0-3 25 0 0,0-1 0 0 0,-2-1-1 0 0,1-1 1 0 0,-21 11 0 0 0,34-20-69 0 0,-15 9 14 0 0,8-5-12 0 0,0 0-1 0 0,0-1 1 0 0,-16 6-1 0 0,18-7-2 0 0,2 0 42 0 0,1 0 11 0 0,4-3 0 0 0,4 1 39 0 0,-1 1-86 0 0,9 3 85 0 0,-4-5-71 0 0,-1-1 1 0 0,1 1-1 0 0,-1-1 1 0 0,0-1 0 0 0,1 1-1 0 0,-1-1 1 0 0,1 0-1 0 0,10-4 1 0 0,8 0 62 0 0,23-4 33 0 0,-30 5-7 0 0,1 0 1 0 0,35-1-1 0 0,-7 6 408 0 0,-46-2-526 0 0,0 0-1 0 0,0 0 1 0 0,0 0 0 0 0,0 0-1 0 0,0 0 1 0 0,-1-1-1 0 0,1 1 1 0 0,0 0 0 0 0,-1-1-1 0 0,1 1 1 0 0,-1 0-1 0 0,1-1 1 0 0,-1 1 0 0 0,1-4-1 0 0,-1-3-35 0 0,-3 0-60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0.6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9215 0 0,'0'0'1456'0'0,"1"1"-1336"0"0,6 4-17 0 0,-1 0-1 0 0,0 1 0 0 0,-1 0 1 0 0,9 12-1 0 0,-5-6-23 0 0,-5-7-48 0 0,-1 1 1 0 0,0 0-1 0 0,-1 0 1 0 0,1 0-1 0 0,-1 0 1 0 0,0 1-1 0 0,1 9 1 0 0,2 5 45 0 0,-3-13-37 0 0,0 0 0 0 0,-1 0 0 0 0,0 12-1 0 0,3 14 65 0 0,-3-30-94 0 0,2 14 67 0 0,0 0 0 0 0,1 31 0 0 0,-4-34-26 0 0,2-1 0 0 0,3 17 0 0 0,2 17 92 0 0,2 33 169 0 0,1-16-16 0 0,-10-63-287 0 0,1-1 0 0 0,-1 1-1 0 0,1-1 1 0 0,-1 0 0 0 0,1 1-1 0 0,-1-1 1 0 0,1 0 0 0 0,0 1-1 0 0,0-1 1 0 0,0 1 0 0 0,6 11 183 0 0,10-16-120 0 0,-16 1-71 0 0,0 1 0 0 0,1-1-1 0 0,-1 0 1 0 0,0 1-1 0 0,0-1 1 0 0,0 0 0 0 0,-1 0-1 0 0,1 0 1 0 0,0 1-1 0 0,-1-1 1 0 0,1 0 0 0 0,-1 0-1 0 0,0 0 1 0 0,1-2 0 0 0,1-7-13 0 0,5-7-52 0 0,2-8-79 0 0,2-14 83 0 0,-11 39 67 0 0,0 0-1 0 0,0 0 1 0 0,0 0 0 0 0,0 1-1 0 0,0-1 1 0 0,1 0-1 0 0,-1 0 1 0 0,0 0 0 0 0,1 0-1 0 0,-1 0 1 0 0,0 0 0 0 0,1 1-1 0 0,-1-1 1 0 0,1 0 0 0 0,0 0-1 0 0,-1 1 1 0 0,1-1-1 0 0,-1 0 1 0 0,1 1 0 0 0,0-1-1 0 0,0 1 1 0 0,-1-1 0 0 0,1 1-1 0 0,0-1 1 0 0,0 1 0 0 0,1-1-1 0 0,0 1 11 0 0,0 0-1 0 0,0 0 1 0 0,1 0-1 0 0,-1 0 1 0 0,0 0 0 0 0,0 0-1 0 0,1 1 1 0 0,-1-1-1 0 0,0 1 1 0 0,0 0-1 0 0,0-1 1 0 0,0 1-1 0 0,0 0 1 0 0,0 0 0 0 0,0 0-1 0 0,0 1 1 0 0,2 1-1 0 0,9 4-1 0 0,-9-5 2 0 0,1 1-1 0 0,-1-1 1 0 0,0 1 0 0 0,0 0-1 0 0,0 1 1 0 0,0-1 0 0 0,4 5-1 0 0,-3-2-5 0 0,-3-4-4 0 0,-1 0-1 0 0,1 0 1 0 0,0-1-1 0 0,-1 1 1 0 0,1-1-1 0 0,0 1 1 0 0,0-1 0 0 0,0 0-1 0 0,0 0 1 0 0,0 0-1 0 0,0 0 1 0 0,4 1-1 0 0,9 3 55 0 0,-10-5-60 0 0,-2-1 9 0 0,-1 1-3 0 0,0 0 0 0 0,0 0-1 0 0,0-1 1 0 0,0 1 0 0 0,0 0-1 0 0,0-1 1 0 0,0 1 0 0 0,3-2-1 0 0,4-4-6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9.3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1 8287 0 0,'0'0'639'0'0,"-14"6"-376"0"0,10-4-199 0 0,1 0-1 0 0,-1 1 1 0 0,1-1 0 0 0,0 1 0 0 0,0-1 0 0 0,0 1-1 0 0,0 0 1 0 0,0 0 0 0 0,1 0 0 0 0,-1 1 0 0 0,1-1-1 0 0,0 1 1 0 0,0-1 0 0 0,0 1 0 0 0,0 0 0 0 0,1 0-1 0 0,-3 7 1 0 0,1 4 84 0 0,0 1 0 0 0,1-1 0 0 0,0 23 0 0 0,1-8-6 0 0,-4 70 224 0 0,1-27 107 0 0,-13 83 0 0 0,8-109-239 0 0,-24 150 692 0 0,32-188-862 0 0,1-7 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0.9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56 11519 0 0,'0'0'887'0'0,"2"0"-583"0"0,40-9-96 0 0,-27 4-79 0 0,1 2-1 0 0,24-2 0 0 0,51-2 302 0 0,69-1-78 0 0,14-8 2 0 0,-154 14-279 0 0,-18 1-22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1.3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0 9671 0 0,'0'0'748'0'0,"-1"1"-492"0"0,-3 2-212 0 0,2-2 374 0 0,7 17-42 0 0,1 1-244 0 0,0 1 1 0 0,-1 0-1 0 0,-1 0 1 0 0,-1 1-1 0 0,-1-1 0 0 0,-1 32 1 0 0,0-40-87 0 0,-4 122 322 0 0,1-34 385 0 0,19-114-625 0 0,-10 3-159 0 0,0 0-1 0 0,-1-1 1 0 0,8-16-1 0 0,-2 1-2 0 0,-5 11 35 0 0,-4 10 0 0 0,0-1 1 0 0,1 1-1 0 0,-1 0 1 0 0,1 0-1 0 0,0 0 1 0 0,6-6-1 0 0,5-8 67 0 0,-13 17-55 0 0,0 0 1 0 0,0 0-1 0 0,0 0 1 0 0,0 0-1 0 0,1 0 0 0 0,-1 1 1 0 0,1-1-1 0 0,-1 1 1 0 0,1-1-1 0 0,0 1 1 0 0,0 0-1 0 0,0 1 1 0 0,5-3-1 0 0,-8 4-5 0 0,1-1 1 0 0,0 1-1 0 0,0 0 1 0 0,0 0-1 0 0,0 0 1 0 0,0 0-1 0 0,0 0 1 0 0,0 0-1 0 0,0 0 1 0 0,0 0-1 0 0,0 0 0 0 0,0 1 1 0 0,0-1-1 0 0,-1 0 1 0 0,1 0-1 0 0,0 1 1 0 0,0-1-1 0 0,0 1 1 0 0,0-1-1 0 0,0 1 1 0 0,14 11 86 0 0,-12-8-77 0 0,0 0 0 0 0,0 0 0 0 0,0 0 0 0 0,-1 0 0 0 0,3 8 0 0 0,2 1 26 0 0,-6-9-32 0 0,1 0 0 0 0,-1-1 0 0 0,0 1 0 0 0,0 0 0 0 0,0 5 0 0 0,3 9 46 0 0,-4-17-54 0 0,0 0 1 0 0,1 1 0 0 0,-1-1 0 0 0,0 1-1 0 0,0-1 1 0 0,0 1 0 0 0,0-1-1 0 0,-1 1 1 0 0,1 1 0 0 0,0-2 0 0 0,-1 0 0 0 0,1 0 0 0 0,0 0 0 0 0,0 0 0 0 0,0 0 0 0 0,0 0 0 0 0,0 0 0 0 0,0 0 0 0 0,0 0 0 0 0,0 0 0 0 0,1 0 0 0 0,-1 0 0 0 0,0 0 1 0 0,0 0-1 0 0,1 1 0 0 0,-1-2-5 0 0,1 0 0 0 0,-1 1 1 0 0,0-1-1 0 0,0 0 1 0 0,0 0-1 0 0,0 0 0 0 0,0 0 1 0 0,0 1-1 0 0,0-1 1 0 0,0 0-1 0 0,0 0 0 0 0,0 0 1 0 0,0 1-1 0 0,0-1 1 0 0,0 0-1 0 0,0 0 0 0 0,0 0 1 0 0,0 1-1 0 0,0-1 1 0 0,0 0-1 0 0,0 0 0 0 0,0 0 1 0 0,0 1-1 0 0,0-1 1 0 0,0 0-1 0 0,0 0 0 0 0,0 0 1 0 0,0 1-1 0 0,-1-1 1 0 0,1 0-1 0 0,0 0 0 0 0,0 0 1 0 0,0 0-1 0 0,0 0 1 0 0,0 1-1 0 0,-1-1 0 0 0,1 0 1 0 0,0 0-1 0 0,0 0 1 0 0,0 0-1 0 0,0 0 0 0 0,-1 0 1 0 0,1 0-1 0 0,0 0 1 0 0,-1 1-1 0 0,1-1 3 0 0,-1 0 50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1.6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11055 0 0,'0'0'1250'0'0,"17"6"-780"0"0,-12-1-437 0 0,0-1 0 0 0,-1 1 0 0 0,0 1 0 0 0,0-1 0 0 0,-1 0 0 0 0,0 1 0 0 0,4 7 0 0 0,13 25 104 0 0,-13-26-95 0 0,-1 0 0 0 0,0 0 0 0 0,6 20-1 0 0,-6-9-2 0 0,7 25 52 0 0,2-1 0 0 0,23 48 0 0 0,-5-17 14 0 0,-21-46 127 0 0,18 33 0 0 0,-25-55-213 0 0,1-1-1 0 0,0 0 0 0 0,1 0 0 0 0,0 0 0 0 0,0-1 1 0 0,0 0-1 0 0,14 11 0 0 0,-18-16-15 0 0,1-1 0 0 0,0 1 0 0 0,-1-1 0 0 0,1 0 0 0 0,0 0 1 0 0,0 0-1 0 0,0-1 0 0 0,1 1 0 0 0,5 0 0 0 0,-8-1 3 0 0,0-1 1 0 0,0 0-1 0 0,0 0 1 0 0,0 0-1 0 0,0 0 1 0 0,0 0-1 0 0,-1-1 1 0 0,1 1-1 0 0,0-1 1 0 0,0 1-1 0 0,0-1 1 0 0,0 1-1 0 0,-1-1 1 0 0,1 0-1 0 0,0 0 1 0 0,-1 0-1 0 0,1 0 1 0 0,0 0-1 0 0,-1 0 1 0 0,1-1-1 0 0,-1 1 1 0 0,0 0-1 0 0,3-4 1 0 0,0-1-8 0 0,0 0 1 0 0,-1 0-1 0 0,0-1 1 0 0,0 0-1 0 0,0 1 1 0 0,-1-1-1 0 0,0 0 1 0 0,0 0-1 0 0,0-1 1 0 0,0-9-1 0 0,1-5-79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2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239 417 10591 0 0,'0'0'1478'0'0,"-16"2"-404"0"0,14-1-1042 0 0,0 0 0 0 0,0 0 0 0 0,0 0 0 0 0,0 1-1 0 0,0-1 1 0 0,0 0 0 0 0,1 1 0 0 0,-1-1 0 0 0,0 1 0 0 0,1-1-1 0 0,-1 1 1 0 0,1 0 0 0 0,-3 4 0 0 0,-12 29 111 0 0,6-13-54 0 0,-13 25-38 0 0,9-17 41 0 0,-29 43-1 0 0,24-43-15 0 0,13-20 5 0 0,-1 0 0 0 0,1-1 0 0 0,-14 15 0 0 0,8-9-6 0 0,11-12-62 0 0,-1-1 0 0 0,1 0 0 0 0,-1 0 0 0 0,0 0 0 0 0,0 0 0 0 0,0 0 0 0 0,0 0 0 0 0,-2 2 0 0 0,2-4 67 0 0</inkml:trace>
  <inkml:trace contextRef="#ctx0" brushRef="#br0" timeOffset="1">33 0 10135 0 0,'0'0'896'0'0,"2"10"-712"0"0,-2-1-184 0 0,0 3 80 0 0,5-3-16 0 0,0 1-64 0 0,-1-1 96 0 0,1 1 8 0 0,0-1 0 0 0,1-1 0 0 0,2 2 0 0 0,0 1-40 0 0,3 0-64 0 0,-1 0 88 0 0,1 2-88 0 0,-1 1 64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2.3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0 11055 0 0,'0'15'984'0'0,"-4"-9"-792"0"0,0-3-120 0 0,0 2 872 0 0,17-7-848 0 0,0-2-96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4.4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167 0 10135 0 0,'0'0'778'0'0,"-1"3"-422"0"0,-12 31-152 0 0,3 0 0 0 0,-10 52 1 0 0,6-27-64 0 0,-13 51 102 0 0,8-56-142 0 0,10-30 18 0 0,-9 39 0 0 0,14-48-40 0 0,-11 30 0 0 0,-1-2 125 0 0,16-41-12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4.7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8751 0 0,'0'0'1112'0'0,"2"0"-1032"0"0,1 0-41 0 0,0 1 0 0 0,0 0 0 0 0,-1 0 0 0 0,1 0 0 0 0,0 0 0 0 0,-1 1 0 0 0,1-1 0 0 0,-1 1 0 0 0,1 0 0 0 0,-1-1 0 0 0,0 1 0 0 0,1 0 0 0 0,-1 0 0 0 0,0 1 0 0 0,-1-1 0 0 0,1 0 0 0 0,0 1 0 0 0,0-1 0 0 0,-1 1 0 0 0,0-1 0 0 0,2 4 0 0 0,2 7 39 0 0,0 0 1 0 0,-1 1 0 0 0,3 18-1 0 0,0 2 78 0 0,0-12-24 0 0,3 27 0 0 0,-1-11 9 0 0,-7-29-87 0 0,1 0 1 0 0,2 18-1 0 0,-3-7 58 0 0,2-1 0 0 0,8 27-1 0 0,4 22 154 0 0,2 11 31 0 0,-5-18-8 0 0,-11-53-212 0 0,-1-6 16 0 0,-1-12 4 0 0,0-3-96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 11055 0 0,'0'0'852'0'0,"15"10"-144"0"0,-6-9-628 0 0,0 1 0 0 0,1-1 0 0 0,-1-1 0 0 0,0 0 0 0 0,13-1 0 0 0,49-9 61 0 0,-53 7-74 0 0,-1 0-26 0 0,33-4 94 0 0,-36 6-120 0 0,20 1 42 0 0,-17 3-57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5.4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0 8751 0 0,'0'0'1522'0'0,"-4"8"-1013"0"0,-32 56 188 0 0,31-57-636 0 0,0 1 0 0 0,-1-1 0 0 0,0 0 0 0 0,0 0 0 0 0,-1-1-1 0 0,0 0 1 0 0,0 0 0 0 0,0 0 0 0 0,-9 4 0 0 0,-25 22 226 0 0,19-18-144 0 0,19-13-120 0 0,-1 1 0 0 0,1 0 0 0 0,0 0 0 0 0,0 1 0 0 0,0-1 0 0 0,-5 5 0 0 0,-4 6 57 0 0,10-11-45 0 0,-1 0-1 0 0,1 0 0 0 0,0 0 1 0 0,-1 1-1 0 0,1-1 0 0 0,-2 4 0 0 0,4-5 30 0 0,9 14 272 0 0,24 14-80 0 0,-30-26-228 0 0,0 0 0 0 0,1 0 1 0 0,-1 0-1 0 0,0 1 0 0 0,-1 0 0 0 0,1-1 0 0 0,0 1 0 0 0,-1 0 0 0 0,0 0 0 0 0,2 5 0 0 0,0 2 42 0 0,-1 0-1 0 0,3 17 0 0 0,-2-10-10 0 0,-3-10-22 0 0,-1-1 0 0 0,1 0 0 0 0,-2 14 0 0 0,1-3 7 0 0,-1-9-7 0 0,0 0 0 0 0,0-1 0 0 0,-3 11 0 0 0,2-13-8 0 0,1 0 1 0 0,0 0-1 0 0,0 0 1 0 0,0 0 0 0 0,1 1-1 0 0,0-1 1 0 0,1 13-1 0 0,-1-9 16 0 0,0 7 182 0 0,0-17-223 0 0,-1 0 0 0 0,1 0 0 0 0,0 1-1 0 0,0-1 1 0 0,0 0 0 0 0,0 0 0 0 0,0 0-1 0 0,0 0 1 0 0,0 1 0 0 0,0-1 0 0 0,0 0 0 0 0,0 0-1 0 0,0 0 1 0 0,0 0 0 0 0,1 1 0 0 0,-1-1-1 0 0,0 0 1 0 0,0 0 0 0 0,0 0 0 0 0,0 0-1 0 0,0 0 1 0 0,0 1 0 0 0,0-1 0 0 0,0 0 0 0 0,0 0-1 0 0,0 0 1 0 0,1 0 0 0 0,-1 0 0 0 0,0 0-1 0 0,0 0 1 0 0,0 1 0 0 0,0-1 0 0 0,0 0 0 0 0,1 0-1 0 0,-1 0 1 0 0,0 0 0 0 0,0 0 0 0 0,0 0-1 0 0,0 0 1 0 0,1 0 0 0 0,-1 0 0 0 0,0 0-1 0 0,0 0 1 0 0,0 0 0 0 0,0 0 0 0 0,0 0 0 0 0,1 0-1 0 0,-1 0 1 0 0,0 0 0 0 0,0 0 0 0 0,0 0-1 0 0,0 0 1 0 0,1 0 0 0 0,-1 0 0 0 0,0 0-1 0 0,0-1 1 0 0,0 1 0 0 0,7-5 47 0 0,-4 2-30 0 0,0-1 1 0 0,0 0 0 0 0,0 0 0 0 0,4-9-1 0 0,-5 8 4 0 0,6-9-12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5.8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3223 0 0,'0'0'1448'0'0,"1"1"-1165"0"0,3 2-195 0 0,0-1-1 0 0,0-1 1 0 0,0 1 0 0 0,0-1-1 0 0,0 1 1 0 0,0-1 0 0 0,0-1-1 0 0,1 1 1 0 0,-1 0-1 0 0,9-1 1 0 0,4 2 121 0 0,35 1 302 0 0,-29-2 14 0 0,34 5-1 0 0,-56-6-388 0 0,0 0-113 0 0,0 0 1 0 0,0 0-1 0 0,0 1 0 0 0,0-1 0 0 0,0 0 0 0 0,-1 0 0 0 0,1 0 0 0 0,0 1 0 0 0,0-1 0 0 0,0 0 0 0 0,0 1 0 0 0,0-1 0 0 0,-1 1 0 0 0,1-1 0 0 0,0 1 0 0 0,0-1 0 0 0,-1 1 1 0 0,1-1-1 0 0,0 1 0 0 0,-1 0 0 0 0,1-1 0 0 0,0 1 0 0 0,-1 0 0 0 0,1 0 0 0 0,-1-1 0 0 0,0 1 0 0 0,1 0 0 0 0,-1 0 0 0 0,1 0 0 0 0,-1 0 0 0 0,0 0 0 0 0,0 1 1 0 0,1 3 30 0 0,0 0 1 0 0,-1 1 0 0 0,0-1 0 0 0,-1 9 0 0 0,0-1 93 0 0,-1 36 242 0 0,0-32-186 0 0,1 0-1 0 0,3 24 0 0 0,5-17-17 0 0,-6-21-153 0 0,1 0 0 0 0,-1 0 0 0 0,0 0 0 0 0,0 0 0 0 0,0 1-1 0 0,0 3 1 0 0,5 38 343 0 0,2-7-24 0 0,-7 0 87 0 0,-1-36-358 0 0,0 7 383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0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77 10591 0 0,'2'1'819'0'0,"-1"-1"-804"0"0,0 0 0 0 0,0 0 0 0 0,-1 0 0 0 0,1 1 1 0 0,0-1-1 0 0,0 0 0 0 0,0 0 0 0 0,0 0 0 0 0,0-1 0 0 0,0 1 0 0 0,0 0 0 0 0,0 0 1 0 0,0 0-1 0 0,0-1 0 0 0,0 1 0 0 0,0 0 0 0 0,-1-1 0 0 0,1 1 0 0 0,0-1 0 0 0,0 1 1 0 0,1-2-1 0 0,1 0 23 0 0,26-10 161 0 0,1 1 1 0 0,1 1-1 0 0,-1 1 1 0 0,57-7 0 0 0,-20 9 342 0 0,79 2 0 0 0,-144 5-478 0 0,0 0 21 0 0,-1 0-47 0 0,-1 0 0 0 0,0 0 0 0 0,1 0 0 0 0,-1 0 0 0 0,0 0 0 0 0,0-1 0 0 0,1 1 0 0 0,-1 0 0 0 0,0 0 0 0 0,1 0 0 0 0,-1 0 0 0 0,0 1 0 0 0,0-1-1 0 0,1 0 1 0 0,-1 0 0 0 0,0 0 0 0 0,0 0 0 0 0,1 0 0 0 0,-1 0 0 0 0,0 0 0 0 0,1 0 0 0 0,-1 1 0 0 0,0-1 0 0 0,0 0 0 0 0,0 0 0 0 0,1 1 0 0 0,2 9 42 0 0,-1 0 0 0 0,1 17 0 0 0,4 13 56 0 0,-6-32-107 0 0,0 0 0 0 0,0 0 0 0 0,0 10 0 0 0,0 9 17 0 0,2 59 143 0 0,-1 1 6 0 0,0-69-124 0 0,-1-1-1 0 0,-1 1 1 0 0,-1-1-1 0 0,-1 1 1 0 0,0-1-1 0 0,-5 21 1 0 0,4-30-2 0 0,0-2 24 0 0,2-6-84 0 0,1 1 0 0 0,-1 0 0 0 0,0-1 0 0 0,0 1 0 0 0,1-1 0 0 0,-1 1 0 0 0,0-1 0 0 0,0 1 0 0 0,1-1 0 0 0,-1 0 0 0 0,0 1 0 0 0,0-1 0 0 0,0 0 0 0 0,0 0 0 0 0,0 1 0 0 0,0-1 0 0 0,0 0-1 0 0,1 0 1 0 0,-1 0 0 0 0,0 0 0 0 0,0 0 0 0 0,0 0 0 0 0,0-1 0 0 0,-1 1 0 0 0,-23-9 83 0 0,19 6-58 0 0,1 1-11 0 0,1 0 0 0 0,0 0 0 0 0,0-1 0 0 0,0 1 1 0 0,1-1-1 0 0,-1 0 0 0 0,1 0 0 0 0,-5-5 0 0 0,-22-31 102 0 0,27 34-114 0 0,-8-10-1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29.8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18 11975 0 0,'35'-7'1623'0'0,"-21"4"-1550"0"0,1 0 0 0 0,0 1-1 0 0,0 0 1 0 0,0 1 0 0 0,0 1 0 0 0,-1 0 0 0 0,18 3 0 0 0,-20 0-4 0 0,-11-3-62 0 0,1 1 0 0 0,-1-1-1 0 0,0 0 1 0 0,0 1 0 0 0,0 0 0 0 0,0-1 0 0 0,0 1 0 0 0,0 0 0 0 0,0-1-1 0 0,0 1 1 0 0,0 0 0 0 0,0 0 0 0 0,0 0 0 0 0,-1 0 0 0 0,1 0 0 0 0,0 0-1 0 0,-1 0 1 0 0,1 0 0 0 0,0 0 0 0 0,-1 0 0 0 0,1 0 0 0 0,-1 0-1 0 0,0 0 1 0 0,1 0 0 0 0,-1 1 0 0 0,0-1 0 0 0,0 0 0 0 0,0 0 0 0 0,0 1-1 0 0,0-1 1 0 0,0 2 0 0 0,0 0 5 0 0,0 0 0 0 0,0-1 0 0 0,-1 1 0 0 0,1 0 0 0 0,-1 0 0 0 0,0 0 0 0 0,0 0 0 0 0,0-1 0 0 0,0 1 0 0 0,0 0 0 0 0,-3 3 0 0 0,-11 11 76 0 0,-1-1 1 0 0,-1 0-1 0 0,-1-1 1 0 0,-30 20-1 0 0,18-12 0 0 0,10-12-28 0 0,19-11-59 0 0,1 0-1 0 0,0 0 0 0 0,-1 0 1 0 0,1 1-1 0 0,0-1 1 0 0,0 0-1 0 0,-1 0 0 0 0,1 0 1 0 0,0 0-1 0 0,0 1 1 0 0,-1-1-1 0 0,1 0 0 0 0,0 0 1 0 0,0 0-1 0 0,-1 1 1 0 0,1-1-1 0 0,0 0 0 0 0,0 0 1 0 0,0 1-1 0 0,0-1 1 0 0,0 0-1 0 0,-1 1 0 0 0,1-1 1 0 0,0 0-1 0 0,0 0 1 0 0,0 1-1 0 0,0-1 0 0 0,0 0 1 0 0,0 1-1 0 0,0-1 1 0 0,0 0-1 0 0,0 1 0 0 0,0-1 1 0 0,0 0-1 0 0,0 0 1 0 0,0 1-1 0 0,0-1 0 0 0,0 0 1 0 0,1 1-1 0 0,-1-1 1 0 0,0 0-1 0 0,0 1 0 0 0,0-1 1 0 0,0 0-1 0 0,0 0 1 0 0,1 1-1 0 0,-1-1 0 0 0,0 0 1 0 0,0 0-1 0 0,1 0 1 0 0,-1 1-1 0 0,0-1 0 0 0,0 0 1 0 0,1 0-1 0 0,-1 0 1 0 0,0 0-1 0 0,0 1 0 0 0,1-1 1 0 0,-1 0-1 0 0,3 3 12 0 0,1 0 0 0 0,-1 0 0 0 0,1-1 0 0 0,-1 1-1 0 0,1-1 1 0 0,0 0 0 0 0,0 0 0 0 0,0 0 0 0 0,0-1 0 0 0,0 1-1 0 0,0-1 1 0 0,1 0 0 0 0,7 1 0 0 0,4 1 58 0 0,-4 0-3 0 0,-3-2-1 0 0,0 2 1 0 0,16 5 0 0 0,-22-7-50 0 0,-1 1 0 0 0,1-1 0 0 0,-1 1 0 0 0,0-1 0 0 0,1 1 0 0 0,-1-1 0 0 0,0 1 0 0 0,0 0 0 0 0,0 0 1 0 0,-1 0-1 0 0,1 0 0 0 0,0 1 0 0 0,-1-1 0 0 0,2 3 0 0 0,-3-4-10 0 0,1 0-1 0 0,-1 1 1 0 0,0-1-1 0 0,1 1 1 0 0,-1-1-1 0 0,0 0 1 0 0,0 1 0 0 0,0-1-1 0 0,0 1 1 0 0,0-1-1 0 0,0 0 1 0 0,-1 1-1 0 0,1-1 1 0 0,0 1 0 0 0,-1-1-1 0 0,1 0 1 0 0,-1 1-1 0 0,0-1 1 0 0,1 0 0 0 0,-1 0-1 0 0,-1 3 1 0 0,-19 21 114 0 0,20-25-115 0 0,-5 6 21 0 0,-1-1 0 0 0,0 0 0 0 0,0 0 0 0 0,-1-1 0 0 0,1 0 0 0 0,-1 0 0 0 0,0 0 0 0 0,0-1 0 0 0,-11 3 0 0 0,3-2 18 0 0,1-1 1 0 0,-1-1-1 0 0,0 0 0 0 0,-19 0 0 0 0,25-2 8 0 0,4-1 11 0 0,5 0-24 0 0,13-1-117 0 0,1 0-30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6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10591 0 0,'0'0'1376'0'0,"2"0"-1300"0"0,12 2 114 0 0,0-1 1 0 0,22-1-1 0 0,37 2 127 0 0,-62-1-174 0 0,-3 2-130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6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 9215 0 0,'0'0'1068'0'0,"-1"0"-1046"0"0,1 1-1 0 0,0 0 0 0 0,-1-1 1 0 0,1 1-1 0 0,0 0 0 0 0,0 0 1 0 0,0-1-1 0 0,0 1 0 0 0,0 0 1 0 0,0 0-1 0 0,0-1 0 0 0,0 1 1 0 0,0 0-1 0 0,0 0 0 0 0,0 0 1 0 0,1 0 20 0 0,1 1 0 0 0,-1-1 1 0 0,0 0-1 0 0,0 0 0 0 0,1 0 1 0 0,-1 0-1 0 0,0-1 0 0 0,1 1 1 0 0,-1 0-1 0 0,1-1 0 0 0,-1 1 1 0 0,1 0-1 0 0,2 0 0 0 0,25 3 68 0 0,-18-3-6 0 0,110 10 424 0 0,-110-10-453 0 0,0 0-6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6.8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0 11519 0 0,'0'0'887'0'0,"-3"8"-539"0"0,-3 15-176 0 0,2 0 1 0 0,-4 45-1 0 0,7-60-143 0 0,-10 115 262 0 0,10-119-284 0 0,-2 18 110 0 0,0 40-1 0 0,3-60 108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7.2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40 11519 0 0,'19'-4'887'0'0,"-17"3"-848"0"0,0 0 0 0 0,-1 1-1 0 0,1-1 1 0 0,0 0 0 0 0,0 0 0 0 0,0 0 0 0 0,-1 0 0 0 0,1 0-1 0 0,2-3 1 0 0,2-1-4 0 0,1 2 18 0 0,0 0-1 0 0,0 0 1 0 0,1 1 0 0 0,-1 0 0 0 0,1 0 0 0 0,0 0 0 0 0,-1 1 0 0 0,1 1 0 0 0,0-1 0 0 0,0 1-1 0 0,14 2 1 0 0,-20-2-36 0 0,0 0 1 0 0,0 1-1 0 0,0-1 0 0 0,1 1 0 0 0,-1-1 0 0 0,0 1 0 0 0,0 0 1 0 0,0-1-1 0 0,2 2 0 0 0,0 1 1 0 0,-2-3 48 0 0,5 5 25 0 0,-4 0-38 0 0,-2-3-38 0 0,0 1 0 0 0,0-1 0 0 0,0 1-1 0 0,-1-1 1 0 0,1 1 0 0 0,-1-1 0 0 0,0 0 0 0 0,0 1-1 0 0,0-1 1 0 0,0 1 0 0 0,0 3 0 0 0,0 13 45 0 0,-1 5 36 0 0,-1-3-30 0 0,0 11 72 0 0,-1-8-46 0 0,2-4-66 0 0,0-9 13 0 0,1 0 1 0 0,0 0-1 0 0,2 17 1 0 0,3 41 122 0 0,-2-15 1 0 0,-3-25-70 0 0,1-20-58 0 0,-1 0 0 0 0,0-1 0 0 0,-1 1 0 0 0,0 0 0 0 0,-1-1 0 0 0,1 1 0 0 0,-2-1 0 0 0,1 1-1 0 0,-1-1 1 0 0,-5 10 0 0 0,1-2 67 0 0,6-12-85 0 0,-1-1 0 0 0,1 1 0 0 0,-1-1 0 0 0,0 1 0 0 0,0-1 0 0 0,0 0 0 0 0,-3 4 0 0 0,3-6 0 0 0,0 1 0 0 0,0 0 0 0 0,0 0-1 0 0,0-1 1 0 0,0 1 0 0 0,0-1 0 0 0,0 0 0 0 0,0 1 0 0 0,-1-1 0 0 0,1 0 0 0 0,0-1 0 0 0,-1 1 0 0 0,1 0 0 0 0,-1 0 0 0 0,1-1 0 0 0,-1 0 0 0 0,1 1 0 0 0,-1-1 0 0 0,-4-1 0 0 0,4 1-4 0 0,1-1 1 0 0,-1 0-1 0 0,0 0 0 0 0,0 0 1 0 0,1 0-1 0 0,-1 0 0 0 0,1-1 0 0 0,-1 1 1 0 0,1-1-1 0 0,0 0 0 0 0,-1 1 0 0 0,1-1 1 0 0,0 0-1 0 0,0-1 0 0 0,0 1 1 0 0,-2-4-1 0 0,-3-5 0 0 0</inkml:trace>
  <inkml:trace contextRef="#ctx0" brushRef="#br0" timeOffset="1">1 333 11055 0 0,'0'0'1300'0'0,"1"1"-1192"0"0,5 3-19 0 0,-1 0-1 0 0,1-1 0 0 0,0 1 1 0 0,0-1-1 0 0,0-1 0 0 0,1 1 0 0 0,-1-1 1 0 0,12 3-1 0 0,-3-3 34 0 0,0 0 0 0 0,30 1-1 0 0,-28-3-105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7.8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241 1 10135 0 0,'0'0'1415'0'0,"-8"4"-1070"0"0,-19 21-38 0 0,15-15-226 0 0,0 0 0 0 0,0-1 0 0 0,-22 11 0 0 0,4-1 24 0 0,-32 12 189 0 0,52-25-249 0 0,-22 10 224 0 0,30-14-191 0 0,4 2 4 0 0,-1-2-70 0 0,0 0 0 0 0,0 0-1 0 0,0 0 1 0 0,1 0 0 0 0,-1 0-1 0 0,1 0 1 0 0,-1-1 0 0 0,1 1 0 0 0,0-1-1 0 0,0 1 1 0 0,0-1 0 0 0,-1 0-1 0 0,1 1 1 0 0,3 0 0 0 0,9 7 31 0 0,-9-4-24 0 0,0 1 0 0 0,-1 0 0 0 0,1 0-1 0 0,-1 0 1 0 0,0 0 0 0 0,-1 1 0 0 0,1 0 0 0 0,-1-1 0 0 0,-1 1-1 0 0,1 0 1 0 0,1 10 0 0 0,0 3 65 0 0,0 1 0 0 0,1 36-1 0 0,-6-11 132 0 0,-1 1-1 0 0,-12 61 0 0 0,8-72-110 0 0,2-8 3 0 0,3-27 117 0 0,6-15-104 0 0,-3 5-110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8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8751 0 0,'0'0'1168'0'0,"2"1"-1056"0"0,34 10 334 0 0,24 7 187 0 0,-54-16-577 0 0,-1 1-1 0 0,0-1 1 0 0,1 1-1 0 0,-1 0 1 0 0,0 0-1 0 0,0 1 1 0 0,-1 0-1 0 0,1-1 1 0 0,-1 2-1 0 0,5 4 1 0 0,-6-6-26 0 0,-2-1-11 0 0,0-1-1 0 0,1 1 0 0 0,-1-1 0 0 0,0 1 0 0 0,-1 0 1 0 0,1-1-1 0 0,0 1 0 0 0,0 0 0 0 0,-1 0 0 0 0,1-1 1 0 0,-1 1-1 0 0,0 0 0 0 0,1 0 0 0 0,-1 0 0 0 0,0 0 1 0 0,0 0-1 0 0,0-1 0 0 0,0 1 0 0 0,-1 4 0 0 0,0-4 10 0 0,1 1 0 0 0,-1 0-1 0 0,0 0 1 0 0,0-1 0 0 0,0 1-1 0 0,0 0 1 0 0,0-1 0 0 0,-1 1-1 0 0,1-1 1 0 0,-1 1 0 0 0,-2 2-1 0 0,-14 20 140 0 0,5-11-71 0 0,8-10-48 0 0,1 1 1 0 0,-1-1-1 0 0,0 0 0 0 0,0 0 0 0 0,-11 6 0 0 0,-7-1 144 0 0,21-14-74 0 0,0-2-108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8.5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0 11519 0 0,'0'0'887'0'0,"1"1"-571"0"0,2 1-221 0 0,-2-2 125 0 0,-3 2-91 0 0,-3 2-47 0 0,3-3-45 0 0,1 1 0 0 0,0-1 0 0 0,-1 0 0 0 0,0 0 1 0 0,1 0-1 0 0,-1 0 0 0 0,0 0 0 0 0,1 0 0 0 0,-1 0 0 0 0,0 0 0 0 0,0-1 0 0 0,0 1 0 0 0,0-1 1 0 0,-2 1-1 0 0,0-2-10 0 0,0 1-4 0 0,-16 6 87 0 0,8-2-59 0 0,0 0 1 0 0,0 1-1 0 0,0 1 1 0 0,1 0 0 0 0,0 1-1 0 0,-12 9 1 0 0,19-13-30 0 0,0 0-1 0 0,0 1 1 0 0,1-1 0 0 0,-1 1 0 0 0,1 0 0 0 0,0 0 0 0 0,0 0-1 0 0,1 0 1 0 0,-1 0 0 0 0,1 1 0 0 0,0-1 0 0 0,0 1 0 0 0,0 0-1 0 0,1-1 1 0 0,0 1 0 0 0,0 0 0 0 0,0 0 0 0 0,0 9 0 0 0,0 1 29 0 0,1-7-24 0 0,0 0 0 0 0,0-1 0 0 0,2 10 1 0 0,-1 2 38 0 0,2 5 1 0 0,2-1 3 0 0,-1 1 0 0 0,2 28 0 0 0,-1-3 40 0 0,-3-22-28 0 0,-1 0 0 0 0,-1 1 0 0 0,-4 27 1 0 0,0-4 39 0 0,4 19 92 0 0,-1-65-182 0 0,1-5-101 0 0,3-7-34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8.9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39 8751 0 0,'0'0'1014'0'0,"12"11"-484"0"0,-2-11-443 0 0,0 0 0 0 0,0-1-1 0 0,0 0 1 0 0,0-1 0 0 0,0 0 0 0 0,0 0-1 0 0,15-7 1 0 0,22-5 121 0 0,-23 10 76 0 0,-1 0 1 0 0,31 0-1 0 0,-52 4 129 0 0,-15-3-679 0 0,4 1 206 0 0,5 2 7 0 0,2-1 38 0 0,0 1 0 0 0,0 0 0 0 0,0 0 0 0 0,0 0 0 0 0,0 0 0 0 0,0 0 0 0 0,0 0 0 0 0,0 1 0 0 0,0-1 0 0 0,0 0 0 0 0,0 1 0 0 0,0 0 0 0 0,0 0 0 0 0,0-1 0 0 0,1 1-1 0 0,-1 0 1 0 0,0 0 0 0 0,0 1 0 0 0,-1 0 0 0 0,1 0 23 0 0,0-1 0 0 0,1 0 0 0 0,-1 1 0 0 0,1 0 0 0 0,-1-1 0 0 0,1 1 0 0 0,-1 0 0 0 0,1 0 0 0 0,0-1 0 0 0,0 1 0 0 0,0 0-1 0 0,0 0 1 0 0,0 0 0 0 0,0 1 0 0 0,1-1 0 0 0,-1 0 0 0 0,0 4 0 0 0,-3 9 97 0 0,3-13-90 0 0,1 1 0 0 0,0-1 0 0 0,-1 0-1 0 0,1 0 1 0 0,0 0 0 0 0,0 0-1 0 0,0 1 1 0 0,1-1 0 0 0,-1 0 0 0 0,0 0-1 0 0,2 4 1 0 0,-1-3 11 0 0,0 0 0 0 0,-1 0 1 0 0,1 0-1 0 0,-1 0 0 0 0,0 0 0 0 0,0 5 0 0 0,0-3 7 0 0,0 0 1 0 0,0 0-1 0 0,0 0 0 0 0,2 6 0 0 0,-1-6-9 0 0,0 0 1 0 0,-1 1-1 0 0,0-1 1 0 0,0 8-1 0 0,-1-7-8 0 0,1-1 0 0 0,0 0 0 0 0,1 0 0 0 0,-1 0-1 0 0,3 8 1 0 0,-2-7 4 0 0,0 1 1 0 0,0-1-1 0 0,0 10 0 0 0,1 14 99 0 0,-1-25-97 0 0,0 0 0 0 0,0 0 0 0 0,-1-1 0 0 0,0 1 0 0 0,0 0-1 0 0,-1 7 1 0 0,1-8-2 0 0,-1 0-1 0 0,1-1 1 0 0,0 1-1 0 0,1 0 1 0 0,0 6-1 0 0,0-6 1 0 0,-1-1 0 0 0,1 1 0 0 0,-1-1 0 0 0,0 1 0 0 0,0-1-1 0 0,-1 5 1 0 0,1-6-10 0 0,0-1 0 0 0,0 1 0 0 0,0-1-1 0 0,0 1 1 0 0,0-1 0 0 0,0 1 0 0 0,0-1 0 0 0,1 1-1 0 0,-1-1 1 0 0,1 2 0 0 0,1 12 101 0 0,-2-14-42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9.3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11519 0 0,'0'0'1730'0'0,"7"6"-1476"0"0,2-2-171 0 0,0 0 0 0 0,0-1 0 0 0,0 0 0 0 0,1 0 0 0 0,-1-1 0 0 0,1 0 0 0 0,0-1 0 0 0,-1 0 0 0 0,20-1 0 0 0,107-5 618 0 0,-118 2-676 0 0,-16 3 35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49.7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36 11975 0 0,'0'0'923'0'0,"-1"0"-602"0"0,-4-2-274 0 0,4 0-4 0 0,-1-3-22 0 0,1 4-11 0 0,1 0 0 0 0,0 1 0 0 0,0-1 0 0 0,0 0 1 0 0,0 0-1 0 0,1 1 0 0 0,-1-1 0 0 0,0 0 0 0 0,0 1 0 0 0,0-1 0 0 0,0 0 0 0 0,1 1 0 0 0,-1-1 1 0 0,0 0-1 0 0,1 1 0 0 0,-1-1 0 0 0,3-8 263 0 0,-3 9-265 0 0,0 0 0 0 0,0 0 1 0 0,0-1-1 0 0,0 1 0 0 0,0 0 0 0 0,0 0 0 0 0,0 0 0 0 0,0 0 0 0 0,0-1 0 0 0,0 1 0 0 0,0 0 0 0 0,0 0 1 0 0,0 0-1 0 0,0-1 0 0 0,0 1 0 0 0,0 0 0 0 0,0 0 0 0 0,1 0 0 0 0,-1 0 0 0 0,0-1 0 0 0,0 1 0 0 0,0 0 0 0 0,0 0 1 0 0,0 0-1 0 0,0 0 0 0 0,0 0 0 0 0,1-1 0 0 0,-1 1 0 0 0,0 0 0 0 0,0 0 0 0 0,0 0 0 0 0,0 0 0 0 0,1 0 0 0 0,-1 0 1 0 0,0 0-1 0 0,0 0 0 0 0,0-1 0 0 0,0 1 0 0 0,1 0 0 0 0,-1 0 0 0 0,0 0 0 0 0,0 0 0 0 0,0 0 0 0 0,1 0 0 0 0,-1 0 1 0 0,0 0-1 0 0,0 0 0 0 0,0 0 0 0 0,0 0 0 0 0,1 0 0 0 0,-1 1 0 0 0,0-1 0 0 0,8 6 83 0 0,-6-2-73 0 0,-1-1 1 0 0,1 1-1 0 0,-1 0 0 0 0,0 0 0 0 0,0 0 0 0 0,-1 0 1 0 0,1 0-1 0 0,-1 0 0 0 0,0 0 0 0 0,0 5 0 0 0,-7 42 120 0 0,3-23-54 0 0,-3 9 33 0 0,-1-1 1 0 0,-2 0-1 0 0,-18 41 1 0 0,14-38 30 0 0,11-30-112 0 0,2-4-13 0 0,-1 0 0 0 0,1-1 1 0 0,-1 0-1 0 0,-1 1 1 0 0,-2 4-1 0 0,4-8 52 0 0,3-1-16 0 0,4-3-49 0 0</inkml:trace>
  <inkml:trace contextRef="#ctx0" brushRef="#br0" timeOffset="1">75 314 11519 0 0,'0'0'887'0'0,"3"14"-224"0"0,2 0-463 0 0,-1 0 1 0 0,0 0 0 0 0,-1 1-1 0 0,-1-1 1 0 0,0 1 0 0 0,-1 0-1 0 0,-1 22 1 0 0,-1 4-145 0 0,-3 25 101 0 0,2-53-114 0 0,1-7 11 0 0,0 1 0 0 0,0-1-1 0 0,1 1 1 0 0,0-1 0 0 0,0 11 0 0 0,2-12 12 0 0,-2-3 142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0.2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11519 0 0,'0'0'887'0'0,"8"14"-426"0"0,-5-7-346 0 0,-1 0 0 0 0,0 1 0 0 0,0-1 0 0 0,-1 1 0 0 0,0 0-1 0 0,0-1 1 0 0,-1 14 0 0 0,-2 3 134 0 0,-6 27 0 0 0,1-11-136 0 0,5-21-33 0 0,2-18-73 0 0,1-1 1 0 0,-1 1-1 0 0,0-1 1 0 0,0 1 0 0 0,0-1-1 0 0,1 1 1 0 0,-1-1-1 0 0,0 0 1 0 0,0 1 0 0 0,1-1-1 0 0,-1 1 1 0 0,0-1-1 0 0,1 0 1 0 0,-1 1 0 0 0,1-1-1 0 0,-1 0 1 0 0,0 1-1 0 0,1-1 1 0 0,0 1 0 0 0,0-1 10 0 0,6 7-2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50.1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44 9671 0 0,'0'0'1650'0'0,"2"-1"-1452"0"0,17-7-4 0 0,0 0-1 0 0,1 1 1 0 0,26-6-1 0 0,-39 11-127 0 0,0 0-10 0 0,-1 1-1 0 0,1 0 0 0 0,-1 1 0 0 0,1-1 1 0 0,-1 1-1 0 0,1 1 0 0 0,8 0 0 0 0,-10 0-21 0 0,-1 0 0 0 0,0 0 0 0 0,1 0 0 0 0,-1 0 0 0 0,0 1-1 0 0,0 0 1 0 0,0-1 0 0 0,0 2 0 0 0,-1-1 0 0 0,1 0-1 0 0,6 6 1 0 0,-8-6-10 0 0,0 0 1 0 0,-1 1-1 0 0,1-1 0 0 0,0 1 0 0 0,-1 0 0 0 0,0 0 0 0 0,1-1 0 0 0,-1 1 1 0 0,0 0-1 0 0,1 6 0 0 0,3 32 148 0 0,-4-27-106 0 0,-1 9 78 0 0,-1 25-1 0 0,0-27-70 0 0,1 111 487 0 0,0-91-394 0 0,-1-28-86 0 0,1 0 0 0 0,1 15 0 0 0,-4-1 96 0 0,3-25-168 0 0,-1-1 1 0 0,1 0 0 0 0,-1 0 0 0 0,1 1 0 0 0,-1-1 0 0 0,0 0 0 0 0,0 0 0 0 0,1 0 0 0 0,-1 0-1 0 0,0 0 1 0 0,0 0 0 0 0,0 0 0 0 0,0 0 0 0 0,0 0 0 0 0,0-1 0 0 0,-1 1 0 0 0,1 0 0 0 0,0-1-1 0 0,0 1 1 0 0,-2 0 0 0 0,1-1-9 0 0,1 0 0 0 0,-1-1 0 0 0,1 1 0 0 0,-1-1 0 0 0,1 1 0 0 0,0-1 0 0 0,-1 1 0 0 0,1-1 0 0 0,0 0 0 0 0,-3-1 0 0 0,-4-6 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50.4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37 1375 0 0,'0'0'882'0'0,"2"0"-450"0"0,25-4 355 0 0,41-13 0 0 0,-56 13-680 0 0,-7 1-25 0 0,1 1 1 0 0,0 0-1 0 0,0 1 0 0 0,0 0 0 0 0,6-1 0 0 0,-11 2 9 0 0,6 1-22 0 0</inkml:trace>
  <inkml:trace contextRef="#ctx0" brushRef="#br0" timeOffset="1">2 135 9215 0 0,'0'0'1216'0'0,"10"0"-1088"0"0,1 0 0 0 0,0-2 0 0 0,2 0 0 0 0,1-2-56 0 0,-1 0-8 0 0,1 1 0 0 0,4 2 0 0 0,1-3-64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52.0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0 11055 0 0,'0'0'1166'0'0,"-5"6"-710"0"0,3 3-344 0 0,0 0-1 0 0,1 0 1 0 0,0 0 0 0 0,0 0 0 0 0,1-1 0 0 0,0 1 0 0 0,1 0 0 0 0,1 12-1 0 0,1 13 37 0 0,2 20 1 0 0,-2-30-2 0 0,-1 42 0 0 0,4-17 434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52.4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11055 0 0,'0'0'1311'0'0,"8"-3"-1062"0"0,34-6 233 0 0,-1 2 1 0 0,76-2-1 0 0,-5 0-103 0 0,-75 4-275 0 0,-15 1 14 0 0,0 2-1 0 0,0 0 1 0 0,34 2-1 0 0,-55 0-105 0 0,1 0-1 0 0,-1 1 1 0 0,1-1 0 0 0,-1 1-1 0 0,1-1 1 0 0,-1 1-1 0 0,0-1 1 0 0,1 1-1 0 0,-1 0 1 0 0,1 0-1 0 0,-1 0 1 0 0,0 0 0 0 0,0 0-1 0 0,0 0 1 0 0,0 0-1 0 0,1 0 1 0 0,-1 0-1 0 0,-1 0 1 0 0,1 1-1 0 0,0-1 1 0 0,0 0 0 0 0,0 1-1 0 0,-1-1 1 0 0,1 1-1 0 0,-1-1 1 0 0,1 1-1 0 0,-1-1 1 0 0,1 1-1 0 0,-1-1 1 0 0,0 1 0 0 0,0-1-1 0 0,0 1 1 0 0,0-1-1 0 0,0 3 1 0 0,0 5 29 0 0,-1 1 0 0 0,0 0 0 0 0,0 0 1 0 0,-4 10-1 0 0,3-12 4 0 0,-2 8 7 0 0,-38 220 616 0 0,40-209-560 0 0,1 0 0 0 0,1 0 0 0 0,7 49 0 0 0,-4-61-44 0 0,3 35 160 0 0,-6-50-222 0 0,0 0-1 0 0,-1 0 1 0 0,1 0-1 0 0,0 0 0 0 0,0 0 1 0 0,0 0-1 0 0,0 0 1 0 0,0 0-1 0 0,0 0 0 0 0,0 0 1 0 0,0 0-1 0 0,0 0 1 0 0,0 0-1 0 0,0 0 1 0 0,0 0-1 0 0,0 0 0 0 0,0 0 1 0 0,0 0-1 0 0,0 0 1 0 0,0 0-1 0 0,0 0 1 0 0,0 0-1 0 0,0 0 0 0 0,0 0 1 0 0,0 0-1 0 0,0 0 1 0 0,0 0-1 0 0,0 0 0 0 0,0 0 1 0 0,0 0-1 0 0,0 0 1 0 0,0 1-1 0 0,0-1 1 0 0,0 0-1 0 0,0 0 0 0 0,0 0 1 0 0,0 0-1 0 0,0 0 1 0 0,0 0-1 0 0,0 0 1 0 0,0 0-1 0 0,0 0 0 0 0,0 0 1 0 0,0 0-1 0 0,-6-5 15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52.8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21 11519 0 0,'0'0'887'0'0,"10"17"-355"0"0,-5-16-472 0 0,0 0 0 0 0,-1 0 0 0 0,1 0-1 0 0,0-1 1 0 0,0 0 0 0 0,0 0 0 0 0,0 0 0 0 0,0 0 0 0 0,6-2 0 0 0,47-13 236 0 0,-16 3-168 0 0,-23 8-6 0 0,1 1 0 0 0,40-2 0 0 0,-55 4-109 0 0,15 3 156 0 0,-11 0-84 0 0,-7-2-16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8:53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252 3 10591 0 0,'6'-3'1012'0'0,"-8"10"-263"0"0,-2 10-471 0 0,5 2-117 0 0,-1-10-91 0 0,1 1 0 0 0,0 0-1 0 0,3 13 1 0 0,-1-13-34 0 0,-2 1 0 0 0,1 0 0 0 0,-1 17 0 0 0,1 11 36 0 0,3-7-17 0 0,-2-9 14 0 0,2 29 0 0 0,2 45 187 0 0,-4-61-149 0 0,-1-28-70 0 0,-1 0 1 0 0,0 0-1 0 0,-1 13 0 0 0,2 6 60 0 0,-1-23-67 0 0,-1 0 1 0 0,1 0-1 0 0,-1 0 1 0 0,0 0 0 0 0,-1 6-1 0 0,0-1 42 0 0</inkml:trace>
  <inkml:trace contextRef="#ctx0" brushRef="#br0" timeOffset="1">0 591 12895 0 0,'0'0'998'0'0,"2"1"-657"0"0,5 2-305 0 0,0 0 0 0 0,1 0-1 0 0,-1 0 1 0 0,1-1 0 0 0,0 0 0 0 0,0 0-1 0 0,15 0 1 0 0,59-1 378 0 0,-43-1-264 0 0,41-4 32 0 0,-70 3-146 0 0,0-1 0 0 0,0 0 0 0 0,0 0 0 0 0,-1-1 0 0 0,19-8 0 0 0,-14 4-23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18.9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49 8751 0 0,'0'0'920'0'0,"4"-2"-850"0"0,29-13 177 0 0,-21 8-126 0 0,1 2 0 0 0,0-1 0 0 0,15-3-1 0 0,-18 7-49 0 0,0 1 0 0 0,0 0 0 0 0,15 1 0 0 0,-24 0-68 0 0,1 0 62 0 0,10 3 63 0 0,-8-2-87 0 0,0 0 0 0 0,0 0 0 0 0,-1 1 0 0 0,1 0 0 0 0,0-1 0 0 0,-1 1 0 0 0,1 0-1 0 0,4 4 1 0 0,-7-5 175 0 0,-1 12-72 0 0,0-8-107 0 0,-1-1-1 0 0,0 1 0 0 0,1 0 1 0 0,-2 0-1 0 0,1 0 0 0 0,0 0 1 0 0,-1-1-1 0 0,0 1 0 0 0,0-1 1 0 0,0 1-1 0 0,-5 5 0 0 0,-3 4 87 0 0,-23 24 0 0 0,14-17-29 0 0,3-5-56 0 0,12-11-16 0 0,-1 0-1 0 0,1 0 1 0 0,-1 0 0 0 0,1 0-1 0 0,1 1 1 0 0,-1-1-1 0 0,-4 10 1 0 0,5-7 31 0 0,-2-1 11 0 0,5-7-58 0 0,0 0 0 0 0,0 1 0 0 0,-1-1 0 0 0,1 0 0 0 0,0 1 0 0 0,0-1 0 0 0,0 1 0 0 0,0-1 0 0 0,0 0 0 0 0,0 1 0 0 0,0-1 0 0 0,0 0 0 0 0,0 1 0 0 0,0-1 0 0 0,0 0 0 0 0,0 1 0 0 0,0-1 0 0 0,0 1 0 0 0,1-1 0 0 0,-1 0 0 0 0,0 1 0 0 0,0-1 0 0 0,0 0 0 0 0,1 1 0 0 0,-1-1 0 0 0,0 0 0 0 0,0 0 0 0 0,0 1 0 0 0,1-1 0 0 0,-1 0 0 0 0,0 0 0 0 0,1 1 0 0 0,-1-1 0 0 0,0 0 0 0 0,1 0 0 0 0,-1 1 0 0 0,13 6 115 0 0,-12-6-130 0 0,19 8 112 0 0,40 12 0 0 0,-53-18-66 0 0,0 1 0 0 0,0-1-1 0 0,0 1 1 0 0,-1 0 0 0 0,0 1 0 0 0,0-1-1 0 0,0 1 1 0 0,0 0 0 0 0,-1 1-1 0 0,0 0 1 0 0,0-1 0 0 0,-1 2 0 0 0,1-1-1 0 0,4 11 1 0 0,-8-16-29 0 0,-1 1 0 0 0,0-1 0 0 0,1 1 1 0 0,-1-1-1 0 0,0 0 0 0 0,0 1 0 0 0,0-1 0 0 0,0 1 1 0 0,0-1-1 0 0,-1 1 0 0 0,1-1 0 0 0,0 1 0 0 0,-1-1 0 0 0,1 1 1 0 0,-1-1-1 0 0,0 0 0 0 0,0 3 0 0 0,-15 21 78 0 0,15-23-71 0 0,-7 8 29 0 0,-1 0-1 0 0,-1-1 1 0 0,1 1-1 0 0,-2-2 1 0 0,-19 14-1 0 0,-11 9 56 0 0,-3 4 29 0 0,38-30-101 0 0,0 0 0 0 0,0-1 0 0 0,0 0 0 0 0,-12 6-1 0 0,8-5 17 0 0,-2-1-28 0 0,8-7-17 0 0,3 2 1 0 0,-1 0 1 0 0,1 1 0 0 0,0-1 0 0 0,0 1 0 0 0,1-1 0 0 0,-1 1 0 0 0,0-1 0 0 0,0 1 0 0 0,1-1 0 0 0,-1 0 0 0 0,0 1 0 0 0,1-1 0 0 0,-1 0 0 0 0,0 0 0 0 0,1 1 0 0 0,-1-1 0 0 0,0-1 0 0 0,0-1-6 0 0,0 1 0 0 0,0 0 0 0 0,-1 0 1 0 0,1-1-1 0 0,1 1 0 0 0,-1-1 0 0 0,0 1 0 0 0,1-1 0 0 0,-1 1 0 0 0,1-5 0 0 0,-2-5-65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19.3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7367 0 0,'0'0'862'0'0,"1"1"-796"0"0,21 21 486 0 0,47 36 0 0 0,-65-55-478 0 0,0 1 0 0 0,0-1 0 0 0,7 8 0 0 0,8 8 93 0 0,-15-16-121 0 0,25 16 178 0 0,-25-17-189 0 0,-1-1 1 0 0,0 0-1 0 0,1 0 1 0 0,-1-1-1 0 0,6 1 1 0 0,3 1 34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19.6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9671 0 0,'0'0'748'0'0,"9"8"-136"0"0,-2 17-396 0 0,-3-14-108 0 0,0 1 0 0 0,-1 0 0 0 0,3 21 0 0 0,-3-14-8 0 0,-2-14-75 0 0,-1-1 1 0 0,1 1-1 0 0,-1-1 0 0 0,1 8 1 0 0,1 11 67 0 0,2-1-23 0 0,-3-6-9 0 0,0-14-51 0 0,-1 1 0 0 0,1-1 0 0 0,-1 0 0 0 0,0 1-1 0 0,0-1 1 0 0,0 0 0 0 0,0 1 0 0 0,0-1 0 0 0,-1 4 0 0 0,1-6-9 0 0,-1 0 1 0 0,1 0 0 0 0,0 0-1 0 0,0 1 1 0 0,0-1 0 0 0,0 0-1 0 0,0 0 1 0 0,0 0 0 0 0,0 0-1 0 0,0 1 1 0 0,0-1 0 0 0,0 0 0 0 0,0 0-1 0 0,0 0 1 0 0,0 0 0 0 0,0 1-1 0 0,0-1 1 0 0,0 0 0 0 0,0 0-1 0 0,0 0 1 0 0,0 1 0 0 0,0-1-1 0 0,0 0 1 0 0,0 0 0 0 0,0 0-1 0 0,0 0 1 0 0,0 1 0 0 0,0-1-1 0 0,0 0 1 0 0,0 0 0 0 0,0 0 0 0 0,1 0-1 0 0,-1 0 1 0 0,0 1 0 0 0,1 0 16 0 0,0 0 0 0 0,0 1 1 0 0,0-1-1 0 0,-1 0 0 0 0,1 1 1 0 0,0-1-1 0 0,-1 1 1 0 0,1-1-1 0 0,0 3 0 0 0,1 5-2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20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150 0 9215 0 0,'12'3'707'0'0,"-9"-3"-371"0"0,9 6 156 0 0,-9-1-443 0 0,0 0 0 0 0,-1-1 0 0 0,0 1 0 0 0,1 0-1 0 0,1 8 1 0 0,4 9 51 0 0,-5-14-67 0 0,-1 0-1 0 0,0 1 1 0 0,0-1-1 0 0,-1 1 1 0 0,1 14-1 0 0,0 2 19 0 0,8 96 183 0 0,-4-37-71 0 0,-4-36-62 0 0,6 81 179 0 0,-8-116-236 0 0,0 0 0 0 0,-1 0 0 0 0,-3 22 0 0 0,0-2 44 0 0,-12 59 192 0 0,15-87-257 0 0,0 1 0 0 0,0-1 0 0 0,0 1 0 0 0,-1-1 0 0 0,-3 7 0 0 0,-4 16 95 0 0,8-25-98 0 0,-1 0-1 0 0,1 0 0 0 0,0 0 1 0 0,-1 0-1 0 0,1 0 1 0 0,-1 0-1 0 0,-4 5 0 0 0,-4 6 82 0 0,8-12-83 0 0,0 0 0 0 0,1 0 0 0 0,-1 0 0 0 0,-1 0 0 0 0,1 0 0 0 0,0 0 0 0 0,0 0 0 0 0,-1-1 0 0 0,1 1 0 0 0,-1-1 0 0 0,-2 1 0 0 0,-1 1 40 0 0,0-1 0 0 0,0 0 0 0 0,-11 2 0 0 0,14-4-35 0 0,0-1-1 0 0,-1 1 1 0 0,1-1-1 0 0,0 0 1 0 0,-1 0-1 0 0,1 0 1 0 0,0 0 0 0 0,0 0-1 0 0,0-1 1 0 0,0 0-1 0 0,0 1 1 0 0,0-1-1 0 0,-5-4 1 0 0,-1-1 40 0 0,5 4-36 0 0,1 0 0 0 0,-1 0 0 0 0,0-1 1 0 0,1 1-1 0 0,0-1 0 0 0,0 0 0 0 0,0 0 0 0 0,1 0 0 0 0,-3-5 0 0 0,-8-11 70 0 0,12 19-44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0.5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186 1 12439 0 0,'0'0'958'0'0,"1"0"-625"0"0,6 4-273 0 0,-6-4 52 0 0,1 2 16 0 0,5 3-47 0 0,-1 1-1 0 0,0-1 1 0 0,0 1 0 0 0,-1 1 0 0 0,1-1 0 0 0,-2 1-1 0 0,1 0 1 0 0,6 13 0 0 0,-5-8-7 0 0,-1 0 0 0 0,-1 1 1 0 0,0-1-1 0 0,-1 1 0 0 0,2 14 1 0 0,-2-3-1 0 0,-2-1 0 0 0,-1 1 0 0 0,0-1 0 0 0,-2 1 0 0 0,0-1 0 0 0,-7 24 0 0 0,5-30-20 0 0,-1-1 1 0 0,0 1 0 0 0,-2 0-1 0 0,0-1 1 0 0,-1-1 0 0 0,0 1-1 0 0,-13 16 1 0 0,6-12 30 0 0,-2 0-1 0 0,0 0 1 0 0,-1-2 0 0 0,-24 19 0 0 0,31-29-47 0 0,0 0 0 0 0,0-1 0 0 0,-17 7 0 0 0,11-5 25 0 0,-1 0-53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27.0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29 3679 0 0,'20'-24'284'0'0,"-20"24"-282"0"0,0 0 0 0 0,0-1 0 0 0,0 1 0 0 0,0 0 0 0 0,0 0 0 0 0,0 0-1 0 0,0-1 1 0 0,0 1 0 0 0,1 0 0 0 0,-1 0 0 0 0,0 0 0 0 0,0 0-1 0 0,0-1 1 0 0,0 1 0 0 0,0 0 0 0 0,1 0 0 0 0,-1 0 0 0 0,0 0 0 0 0,0 0-1 0 0,0 0 1 0 0,0-1 0 0 0,1 1 0 0 0,-1 0 0 0 0,0 0 0 0 0,0 0-1 0 0,0 0 1 0 0,1 0 0 0 0,-1 0 0 0 0,0 0 0 0 0,0 0 0 0 0,0 0 0 0 0,1 0-1 0 0,-1 0 1 0 0,0 0 0 0 0,0 0 0 0 0,1 0 0 0 0,-1 0 0 0 0,0 0-1 0 0,0 0 1 0 0,0 0 0 0 0,1 0 0 0 0,-1 0 0 0 0,0 0 0 0 0,0 1 0 0 0,0-1-1 0 0,0 0 1 0 0,1 0 0 0 0,-1 0 0 0 0,0 0 0 0 0,0 0 0 0 0,0 0-1 0 0,0 1 1 0 0,1-1 0 0 0,3 2 180 0 0,-4-2-151 0 0,1-1 0 0 0,-1 1 1 0 0,1 0-1 0 0,-1-1 1 0 0,1 1-1 0 0,-1 0 0 0 0,1 0 1 0 0,-1 0-1 0 0,1 0 0 0 0,0 0 1 0 0,-1 0-1 0 0,1 0 0 0 0,-1 0 1 0 0,1 0-1 0 0,-1 0 0 0 0,1 0 1 0 0,0 0-1 0 0,-1 0 0 0 0,1 0 1 0 0,-1 0-1 0 0,1 1 0 0 0,-1-1 1 0 0,1 0-1 0 0,-1 0 0 0 0,1 1 1 0 0,-1-1-1 0 0,1 0 1 0 0,-1 1-1 0 0,1-1 0 0 0,-1 0 1 0 0,1 1-1 0 0,-1-1 0 0 0,0 1 1 0 0,1-1-1 0 0,-1 1 0 0 0,0-1 1 0 0,1 1-1 0 0,-1-1 0 0 0,0 1 1 0 0,0-1-1 0 0,1 1 0 0 0,-1-1 1 0 0,0 1-1 0 0,0 0 0 0 0,1 1 49 0 0,-1 0 0 0 0,12 53 512 0 0,-11-53-511 0 0,-1 1 0 0 0,1 0 0 0 0,-1 0 0 0 0,0 0 0 0 0,0 0 0 0 0,0 0 0 0 0,-2 6 0 0 0,1 14 231 0 0,2-7-313 0 0,-2-13 14 0 0,1-1-1 0 0,0 1 1 0 0,0 0 0 0 0,1-1 0 0 0,-1 1 0 0 0,0-1 0 0 0,2 5 0 0 0,-1-5 5 0 0,-1-1 1 0 0,0 1 0 0 0,1 0-1 0 0,-1 0 1 0 0,0 0 0 0 0,0 0-1 0 0,0 0 1 0 0,0 0 0 0 0,-1 4-1 0 0,1-4 0 0 0,-1 0 0 0 0,1 1 0 0 0,0-1 0 0 0,0 1 0 0 0,0-1 0 0 0,1 1 0 0 0,-1 2 0 0 0,1 0 23 0 0,0 0 0 0 0,-1 1 0 0 0,0-1-1 0 0,0 0 1 0 0,0 1 0 0 0,-2 7-1 0 0,1-6 16 0 0,1-1-1 0 0,-1 1 1 0 0,2 12-1 0 0,5 11 149 0 0,-4-22-116 0 0,0 1 0 0 0,0-1 1 0 0,0 14-1 0 0,3 14 158 0 0,-4-30-200 0 0,0 1 0 0 0,0-1-1 0 0,0 0 1 0 0,0 1 0 0 0,-2 10-1 0 0,1-14-25 0 0,0 0-1 0 0,0 0 0 0 0,0 0 1 0 0,1 0-1 0 0,-1 0 0 0 0,2 3 0 0 0,0 13 102 0 0,-3-17-57 0 0,2 1 6 0 0,-1 2-34 0 0,1 1 1 0 0,0 0-1 0 0,1-1 0 0 0,0 1 1 0 0,2 6-1 0 0,-1-1 33 0 0,-2-3-22 0 0,-1-8-44 0 0,0 0-1 0 0,0 0 0 0 0,0 0 0 0 0,0 0 1 0 0,1 0-1 0 0,-1 1 0 0 0,0-1 1 0 0,0 0-1 0 0,0 0 0 0 0,0 0 1 0 0,0 0-1 0 0,0 0 0 0 0,0 0 0 0 0,1 0 1 0 0,-1 0-1 0 0,0 0 0 0 0,0 0 1 0 0,0 0-1 0 0,0 0 0 0 0,0 0 1 0 0,1 0-1 0 0,-1 0 0 0 0,0 0 1 0 0,0 0-1 0 0,0 0 0 0 0,0 0 0 0 0,0 0 1 0 0,1 0-1 0 0,-1 0 0 0 0,0 0 1 0 0,0 0-1 0 0,0 0 0 0 0,0 0 1 0 0,0 0-1 0 0,0 0 0 0 0,1 0 0 0 0,-1 0 1 0 0,0 0-1 0 0,0 0 0 0 0,5 15 169 0 0,-2-10-117 0 0,1 0 0 0 0,0 0 1 0 0,0 0-1 0 0,0 0 0 0 0,6 4 0 0 0,-8-7-6 0 0,0-1 0 0 0,1 1 0 0 0,-1-1 0 0 0,1 0 0 0 0,-1 0 0 0 0,5 1 0 0 0,-7-2-44 0 0,0 0 0 0 0,1 0 0 0 0,-1 0 0 0 0,0 1-1 0 0,1-1 1 0 0,-1 0 0 0 0,0 0 0 0 0,0 0 0 0 0,1 0 0 0 0,-1 0-1 0 0,0 0 1 0 0,1 0 0 0 0,-1 0 0 0 0,0 0 0 0 0,1-1 0 0 0,-1 1-1 0 0,0 0 1 0 0,1 0 0 0 0,-1 0 0 0 0,0 0 0 0 0,0 0 0 0 0,1 0-1 0 0,-1-1 1 0 0,0 1 0 0 0,0 0 0 0 0,1 0 0 0 0,-1 0-1 0 0,0-1 1 0 0,0 1 0 0 0,1 0 0 0 0,-1 0 0 0 0,0-1 0 0 0,0 1-1 0 0,0 0 1 0 0,0 0 0 0 0,1-1 0 0 0,-1 1 0 0 0,0-1 10 0 0,1-2 1 0 0,12-8 162 0 0,0 0-56 0 0,-4 6-28 0 0,-1-2 0 0 0,0 1 0 0 0,13-14 1 0 0,-15 8-41 0 0,2-11 40 0 0,-8 21-13 0 0,1 0-62 0 0,-1 0-1 0 0,1 0 1 0 0,0-1-1 0 0,-1 1 0 0 0,1 0 1 0 0,0 0-1 0 0,0 0 1 0 0,0 0-1 0 0,3-3 1 0 0,6-15 61 0 0,-5-8 44 0 0,-2-1 0 0 0,0 1 1 0 0,-2-32-1 0 0,7-38 180 0 0,-2 37-139 0 0,-3 34-77 0 0,7-27 0 0 0,0-1 45 0 0,-10 24 468 0 0,0 30-546 0 0,-2-1-33 0 0,1 1 98 0 0,-7 46 29 0 0,8-13-13 0 0,-4 31 0 0 0,1-27-44 0 0,2 0 0 0 0,6 60-1 0 0,-3-80-27 0 0,-1 1-1 0 0,1 0 0 0 0,6 19 1 0 0,-2-1 11 0 0,-4-22-54 0 0,-2-9-11 0 0,0-1 0 0 0,1 1 0 0 0,0-1-1 0 0,0 1 1 0 0,0-1 0 0 0,0 0 0 0 0,0 1 0 0 0,1-1 0 0 0,-1 0 0 0 0,5 5 0 0 0,18 22 65 0 0,-9-15-20 0 0,-15-15-54 0 0,0 1 1 0 0,0-1-1 0 0,1 0 1 0 0,-1 0-1 0 0,0 1 1 0 0,0-1-1 0 0,0 0 1 0 0,1 0-1 0 0,-1 0 1 0 0,0 1-1 0 0,0-1 1 0 0,0 0-1 0 0,1 0 1 0 0,-1 0-1 0 0,0 0 1 0 0,0 0 0 0 0,1 1-1 0 0,-1-1 1 0 0,0 0-1 0 0,1 0 1 0 0,-1 0-1 0 0,0 0 1 0 0,0 0-1 0 0,1 0 1 0 0,-1 0-1 0 0,0 0 1 0 0,1 0-1 0 0,-1 0 1 0 0,0 0-1 0 0,1 0 1 0 0,-1 0-1 0 0,0 0 1 0 0,0 0-1 0 0,1 0 1 0 0,-1-1 0 0 0,0 1-1 0 0,1 0 1 0 0,-1 0-1 0 0,0 0 1 0 0,0 0-1 0 0,1 0 1 0 0,-1-1-1 0 0,0 1 1 0 0,0 0-1 0 0,0 0 1 0 0,1 0-1 0 0,-1-1 1 0 0,0 1-1 0 0,0 0 1 0 0,0 0-1 0 0,0-1 1 0 0,1 1-1 0 0,-1 0 1 0 0,0-1 0 0 0,0 1-1 0 0,3-4 35 0 0,10 10 39 0 0,-12-6-66 0 0,0-1-1 0 0,1 1 0 0 0,-1-1 1 0 0,0 0-1 0 0,0 1 0 0 0,0-1 1 0 0,0 0-1 0 0,0 0 1 0 0,0 1-1 0 0,-1-1 0 0 0,1 0 1 0 0,1-1-1 0 0,-1 0 15 0 0,6-3 9 0 0,-5 3-16 0 0,0 0 1 0 0,1 0-1 0 0,-1 0 0 0 0,0 0 1 0 0,0-1-1 0 0,2-2 0 0 0,7-10 109 0 0,-8 13-107 0 0,0-1-1 0 0,-1 0 1 0 0,1-1 0 0 0,-1 1 0 0 0,0 0-1 0 0,0-1 1 0 0,0 1 0 0 0,-1-1 0 0 0,1 1-1 0 0,-1-1 1 0 0,0 0 0 0 0,1-5 0 0 0,1-2 29 0 0,-2 10-43 0 0,-1 0 0 0 0,1 0 0 0 0,-1 0 1 0 0,0 0-1 0 0,0 0 0 0 0,1 0 1 0 0,-1 0-1 0 0,0 0 0 0 0,0 0 0 0 0,0 0 1 0 0,0-2-1 0 0,1-5 40 0 0,3 0-33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4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 10591 0 0,'0'0'819'0'0,"-1"1"-534"0"0,-3 3-222 0 0,5-2-49 0 0,-1 2 75 0 0,-1-2-64 0 0,0 0 0 0 0,-1 0 0 0 0,2 0 0 0 0,-1 1 0 0 0,0-1 0 0 0,0 0 0 0 0,1 1 0 0 0,-1-1 0 0 0,1 0 0 0 0,0 5 0 0 0,-4 14 190 0 0,4-17-178 0 0,-1 0 0 0 0,1 0 0 0 0,-1 1 0 0 0,1-1 0 0 0,0 0 0 0 0,1 7-1 0 0,0 12 82 0 0,1 12 21 0 0,-2-24-86 0 0,1-1-1 0 0,-2 15 0 0 0,-1 17 62 0 0,0 7-1 0 0,1-41-87 0 0,0-1 0 0 0,1 0 0 0 0,2 11 0 0 0,-1 11 51 0 0,1-13 15 0 0,-2-14-80 0 0,0-1 0 0 0,1 1-1 0 0,-1 0 1 0 0,0-1 0 0 0,0 1 0 0 0,0-1 0 0 0,0 1 0 0 0,0-1 0 0 0,0 1 0 0 0,0-1 0 0 0,-1 4 0 0 0,4-3 50 0 0,7 2 92 0 0,-5-1-141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4.9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35 9215 0 0,'3'-2'245'0'0,"-3"2"-207"0"0,1 0 0 0 0,0-1 0 0 0,-1 1 0 0 0,1 0 0 0 0,0 0 0 0 0,-1-1 0 0 0,1 1 0 0 0,0 0 1 0 0,-1 0-1 0 0,1 0 0 0 0,0 0 0 0 0,-1 0 0 0 0,1 0 0 0 0,0 0 0 0 0,-1 0 0 0 0,1 0 0 0 0,0 0 0 0 0,-1 0 0 0 0,1 1 0 0 0,1-1 0 0 0,39 3 475 0 0,-25-4-419 0 0,-1 0 1 0 0,17-5-1 0 0,64-9 314 0 0,-65 10-225 0 0,1 1-1 0 0,-1 2 1 0 0,1 2-1 0 0,47 4 0 0 0,-68-2-110 0 0,0-1 0 0 0,0 2 0 0 0,0 0 0 0 0,15 6 0 0 0,-23-8-53 0 0,0 0 0 0 0,0 1 0 0 0,0-1 1 0 0,0 1-1 0 0,-1 0 0 0 0,1 0 0 0 0,0 0 1 0 0,-1 0-1 0 0,1 0 0 0 0,-1 0 0 0 0,0 1 0 0 0,0-1 1 0 0,0 1-1 0 0,0 0 0 0 0,0-1 0 0 0,-1 1 1 0 0,1 0-1 0 0,-1 0 0 0 0,2 5 0 0 0,0 8 60 0 0,0 0 0 0 0,-1 0 0 0 0,0 0 0 0 0,-1 1 0 0 0,-1-1-1 0 0,-4 31 1 0 0,-12 74 272 0 0,16-119-348 0 0,-3 18 69 0 0,1-1-1 0 0,0 1 1 0 0,3 31-1 0 0,2-22 29 0 0,-3-17-14 0 0,5 23 0 0 0,-5-33-67 0 0,1-1 0 0 0,-1 0-1 0 0,0 0 1 0 0,1 1 0 0 0,-1-1-1 0 0,1 0 1 0 0,-1 0 0 0 0,1 1-1 0 0,-1-1 1 0 0,1 0 0 0 0,0 0-1 0 0,0 0 1 0 0,1 2 0 0 0,2 1-9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5.2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41 11975 0 0,'0'0'1256'0'0,"13"8"-1058"0"0,-7-6-144 0 0,1 0 1 0 0,-1-1-1 0 0,0 1 1 0 0,0-1-1 0 0,0 0 1 0 0,1-1-1 0 0,-1 1 1 0 0,0-1-1 0 0,8-1 1 0 0,60-11 139 0 0,-38 5-75 0 0,-14 3-44 0 0,0 0 0 0 0,0-2-1 0 0,33-13 1 0 0,-44 14-62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5.6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300 14 10591 0 0,'0'0'819'0'0,"-16"-9"-424"0"0,14 8-366 0 0,0 0 0 0 0,0 0 1 0 0,-1 1-1 0 0,1 0 0 0 0,0-1 0 0 0,0 1 1 0 0,0 0-1 0 0,-5 0 0 0 0,3 0 62 0 0,3 0 97 0 0,-2 9-48 0 0,2 0-94 0 0,0 1 0 0 0,1 0 0 0 0,0 0 0 0 0,1 0 0 0 0,0 0-1 0 0,0 0 1 0 0,4 14 0 0 0,0 0-15 0 0,3 47 181 0 0,-1 127 1 0 0,-7-182-188 0 0,1 81 167 0 0,0-78-128 0 0,1-1-48 0 0</inkml:trace>
  <inkml:trace contextRef="#ctx0" brushRef="#br0" timeOffset="1">12 632 10591 0 0,'-2'3'450'0'0,"1"-2"-379"0"0,0 1 1 0 0,-1-1 0 0 0,2 1 0 0 0,-1 0-1 0 0,0 0 1 0 0,0 0 0 0 0,0-1 0 0 0,1 1-1 0 0,-1 0 1 0 0,0 4 0 0 0,2 1 142 0 0,-1-6-208 0 0,0-1 0 0 0,0 1 0 0 0,0-1 0 0 0,0 0 0 0 0,1 1 0 0 0,-1-1 0 0 0,0 1 0 0 0,0-1 0 0 0,0 1 0 0 0,0-1 0 0 0,0 0 0 0 0,1 1 0 0 0,-1-1 0 0 0,0 0 0 0 0,0 1 0 0 0,1-1 0 0 0,-1 1 0 0 0,0-1 0 0 0,1 0 1 0 0,-1 0-1 0 0,0 1 0 0 0,1-1 0 0 0,-1 0 0 0 0,0 0 0 0 0,1 1 0 0 0,3 2 32 0 0,0-1 0 0 0,0 0 0 0 0,1 0 1 0 0,-1 0-1 0 0,0 0 0 0 0,1 0 1 0 0,0-1-1 0 0,-1 0 0 0 0,1 0 0 0 0,0 0 1 0 0,5 0-1 0 0,9-1 12 0 0,27-2 0 0 0,-30 1-19 0 0,178-18 292 0 0,-167 16-310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7.7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 1 8751 0 0,'0'0'674'0'0,"-1"0"-438"0"0,-18 8-210 0 0,-2-1-2 0 0,19-6 96 0 0,-2 3 625 0 0,3-3-224 0 0,9 2-581 0 0,30 5 352 0 0,-26-6-203 0 0,0 1 0 0 0,0 0 0 0 0,0 1 0 0 0,0 0 0 0 0,-1 1-1 0 0,14 7 1 0 0,-7-2 40 0 0,-13-7-63 0 0,0 0 0 0 0,0 0 0 0 0,0 0 0 0 0,-1 0 0 0 0,1 1 0 0 0,-1 0-1 0 0,8 8 1 0 0,-11-11 6 0 0,-1 1-48 0 0,1 1 0 0 0,-1-1 0 0 0,0 1 0 0 0,1-1 0 0 0,-1 0 0 0 0,0 1 0 0 0,0-1 0 0 0,-1 3 0 0 0,0-1 4 0 0,0 1-1 0 0,0-1 0 0 0,-1 0 0 0 0,1 0 0 0 0,-1 0 1 0 0,0 0-1 0 0,0 0 0 0 0,0 0 0 0 0,-1 0 1 0 0,1-1-1 0 0,-6 6 0 0 0,-4 4 81 0 0,-23 18 0 0 0,4-3 63 0 0,19-17-30 0 0,-27 18 0 0 0,26-20-95 0 0,-25 22 0 0 0,28-24 12 0 0,9-6-44 0 0,0-1-1 0 0,0 1 1 0 0,0-1-1 0 0,0 1 1 0 0,0 0-1 0 0,0-1 1 0 0,0 1-1 0 0,0 0 1 0 0,1 0-1 0 0,-1 0 1 0 0,0 0-1 0 0,0 0 1 0 0,1 0-1 0 0,-1 0 1 0 0,0 0-1 0 0,1 0 1 0 0,-1 0-1 0 0,1 0 1 0 0,-1 2-1 0 0,2 2 67 0 0,-1-4-69 0 0,0 0 0 0 0,1-1 0 0 0,-1 1-1 0 0,1 0 1 0 0,-1-1 0 0 0,1 1 0 0 0,-1 0-1 0 0,1-1 1 0 0,-1 1 0 0 0,1-1 0 0 0,0 1-1 0 0,-1-1 1 0 0,1 1 0 0 0,0-1 0 0 0,-1 0 0 0 0,1 1-1 0 0,0-1 1 0 0,0 0 0 0 0,-1 0 0 0 0,1 1-1 0 0,1-1 1 0 0,19 4 47 0 0,-14-3-29 0 0,20 5 107 0 0,-1 1 0 0 0,0 2-1 0 0,43 20 1 0 0,-61-25-97 0 0,-1 0 0 0 0,0 0 0 0 0,-1 1 1 0 0,1 0-1 0 0,7 7 0 0 0,-12-10-26 0 0,0 0-1 0 0,0 0 1 0 0,0 0 0 0 0,-1 1-1 0 0,1-1 1 0 0,0 0 0 0 0,-1 1 0 0 0,0-1-1 0 0,1 1 1 0 0,-1 0 0 0 0,0-1 0 0 0,0 1-1 0 0,-1 0 1 0 0,1 0 0 0 0,0-1-1 0 0,-1 1 1 0 0,0 5 0 0 0,0-5 0 0 0,0-1 1 0 0,0 1-1 0 0,-1 0 0 0 0,1-1 1 0 0,-1 1-1 0 0,0 0 0 0 0,0-1 1 0 0,0 1-1 0 0,0-1 0 0 0,0 0 1 0 0,-1 1-1 0 0,1-1 0 0 0,0 0 1 0 0,-1 0-1 0 0,0 0 0 0 0,0 0 1 0 0,0 0-1 0 0,0 0 0 0 0,0 0 1 0 0,0 0-1 0 0,0-1 0 0 0,0 1 1 0 0,-1-1-1 0 0,-2 2 0 0 0,-12 6 52 0 0,0-1 0 0 0,0 0 0 0 0,-1-1-1 0 0,-20 5 1 0 0,28-10-35 0 0,0 0 0 0 0,0 0 0 0 0,0-1 0 0 0,0 0 0 0 0,-1-1 0 0 0,1 0 0 0 0,0 0 0 0 0,-1-1 0 0 0,-11-3 0 0 0,13 1-30 0 0,8 3 0 0 0,1 0 0 0 0,-1 0 0 0 0,1-1 0 0 0,-1 1 0 0 0,0 0 0 0 0,1-1 0 0 0,-1 1 0 0 0,1 0 0 0 0,-1-1 0 0 0,1 1 0 0 0,-1-1 0 0 0,1 1 0 0 0,0-1 0 0 0,-1 1 0 0 0,1-1 0 0 0,-1 1 0 0 0,1-1 0 0 0,0 1 0 0 0,0-1 0 0 0,-1 0 0 0 0,1 1 0 0 0,0-1 0 0 0,0 0 0 0 0,0 1 0 0 0,-1-1 0 0 0,1 1 0 0 0,0-1 0 0 0,0 0 0 0 0,0 1 0 0 0,0-1 0 0 0,0-1 0 0 0,0 2 0 0 0,4-8-16 0 0,6 0-64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8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197 2 10591 0 0,'16'-2'1388'0'0,"-18"20"-788"0"0,2-13-594 0 0,-1 1-1 0 0,0-1 0 0 0,0 0 1 0 0,-1 0-1 0 0,1-1 0 0 0,-1 1 0 0 0,0 0 1 0 0,-1 0-1 0 0,-3 6 0 0 0,-30 41 158 0 0,32-47-129 0 0,-49 57 162 0 0,4-6-14 0 0,20-27-74 0 0,19-20-56 0 0,0 1-36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8.4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61 11519 0 0,'0'0'1295'0'0,"2"-1"-1196"0"0,24-7 127 0 0,-1 0 0 0 0,40-5 1 0 0,57-2 205 0 0,-109 14-385 0 0,11-1 35 0 0,58-9 316 0 0,-81 11-323 0 0,0 0-16 0 0,3-1-69 0 0,-2 1-90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8.8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11055 0 0,'0'0'1967'0'0,"0"2"-1878"0"0,6 24 124 0 0,2 13-34 0 0,-5-8-71 0 0,6 96 176 0 0,-3 62 166 0 0,-5-177-389 0 0,0-1 0 0 0,1 1 0 0 0,0 0 0 0 0,0-1 0 0 0,9 21 0 0 0,-11-31 14 0 0,0-1-72 0 0,1 0 1 0 0,-1 0-1 0 0,0 0 0 0 0,0 0 1 0 0,1 0-1 0 0,-1 0 0 0 0,0 0 1 0 0,0 0-1 0 0,1 0 0 0 0,-1 1 1 0 0,0-1-1 0 0,0 0 0 0 0,1 0 1 0 0,-1 0-1 0 0,0 0 0 0 0,0 0 1 0 0,1 1-1 0 0,-1-1 0 0 0,0 0 1 0 0,0 0-1 0 0,0 0 0 0 0,0 1 1 0 0,1-1-1 0 0,-1 0 0 0 0,2 2 20 0 0,5-7-25 0 0,-4 2-14 0 0,-1 0 1 0 0,0 0-1 0 0,1 0 0 0 0,-1 0 0 0 0,0-1 1 0 0,-1 1-1 0 0,1 0 0 0 0,2-7 1 0 0,13-27-52 0 0,-16 37 73 0 0,0-1-1 0 0,-1 1 1 0 0,1-1-1 0 0,0 1 1 0 0,-1 0 0 0 0,1 0-1 0 0,0-1 1 0 0,-1 1-1 0 0,1 0 1 0 0,0 0 0 0 0,0 0-1 0 0,-1 0 1 0 0,1 0-1 0 0,0-1 1 0 0,0 2 0 0 0,-1-1-1 0 0,1 0 1 0 0,0 0-1 0 0,-1 0 1 0 0,1 0 0 0 0,0 0-1 0 0,1 1 1 0 0,15 5 86 0 0,-2 6 30 0 0,-6-4-63 0 0,2-1 0 0 0,10 7 1 0 0,-17-12-51 0 0,0 0 0 0 0,0-1 0 0 0,0 1 0 0 0,1-1 0 0 0,-1 1 0 0 0,0-1 0 0 0,1-1 0 0 0,-1 1 0 0 0,8 0 0 0 0,7-1 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9.3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0 117 11975 0 0,'0'0'923'0'0,"3"0"-602"0"0,6 0-295 0 0,0 0-1 0 0,0-1 1 0 0,0 0-1 0 0,0-1 1 0 0,0 0 0 0 0,12-4-1 0 0,16-3 160 0 0,18-2 195 0 0,103-33 0 0 0,-123 34-304 0 0,-27 9-43 0 0,1-2 1 0 0,13-4-1 0 0,20-5 127 0 0,-37 11-126 0 0,19-4 61 0 0,-16 4-48 0 0,-6 0 49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2.4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22 10135 0 0,'0'0'778'0'0,"-1"1"-485"0"0,-7 4 396 0 0,20 3-433 0 0,-7-7-217 0 0,-1-1 0 0 0,1 1 0 0 0,0-1-1 0 0,-1 0 1 0 0,1-1 0 0 0,-1 1 0 0 0,1-1 0 0 0,0 0-1 0 0,-1 0 1 0 0,1 0 0 0 0,-1 0 0 0 0,6-3 0 0 0,12-3 104 0 0,-1 1-25 0 0,33-6 255 0 0,-48 11-332 0 0,0 0 0 0 0,0 1 0 0 0,0 0 0 0 0,0 0 0 0 0,0 0 0 0 0,11 3 0 0 0,-15-3 29 0 0,1 1-30 0 0,1 0-1 0 0,-1-1 1 0 0,0 1-1 0 0,1 0 1 0 0,-1 1-1 0 0,0-1 1 0 0,5 3-1 0 0,2 1 53 0 0,1-2-25 0 0,-1-1 24 0 0,-8-2-25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09.8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70 10591 0 0,'0'0'1452'0'0,"0"2"-1360"0"0,-8 73 413 0 0,6-47-362 0 0,-7 39 1 0 0,-26 127 306 0 0,13-61-70 0 0,19-117-310 0 0,3-13 9 0 0,1-10-58 0 0,2-32-146 0 0,-3 29 69 0 0,1 0 1 0 0,0-1-1 0 0,0 1 1 0 0,1 0-1 0 0,4-11 1 0 0,3-2 0 0 0,-5 10 34 0 0,1 0-1 0 0,0 1 1 0 0,11-19-1 0 0,-14 27 23 0 0,1 1-1 0 0,-1-1 1 0 0,1 1 0 0 0,0 0-1 0 0,0 0 1 0 0,0 0-1 0 0,0 1 1 0 0,1-1-1 0 0,-1 1 1 0 0,1 0 0 0 0,-1 0-1 0 0,1 0 1 0 0,0 0-1 0 0,0 0 1 0 0,0 1-1 0 0,4-1 1 0 0,-3 1 17 0 0,0 0 1 0 0,1 1-1 0 0,-1-1 0 0 0,0 1 1 0 0,0 0-1 0 0,1 1 1 0 0,-1 0-1 0 0,0-1 0 0 0,0 2 1 0 0,0-1-1 0 0,0 1 1 0 0,9 3-1 0 0,-6-1 13 0 0,1 1 1 0 0,-1-1-1 0 0,0 2 0 0 0,-1-1 1 0 0,1 1-1 0 0,8 9 1 0 0,-14-12-16 0 0,1 0 0 0 0,-1 0 0 0 0,0 0 1 0 0,0 0-1 0 0,0 0 0 0 0,0 1 1 0 0,-1-1-1 0 0,0 1 0 0 0,1-1 1 0 0,-1 1-1 0 0,0 0 0 0 0,-1-1 0 0 0,1 1 1 0 0,-1 0-1 0 0,1 0 0 0 0,-1-1 1 0 0,0 1-1 0 0,-1 0 0 0 0,0 5 0 0 0,0-3 11 0 0,0 0 0 0 0,-1-1-1 0 0,1 1 1 0 0,-1-1 0 0 0,0 0-1 0 0,-1 1 1 0 0,1-1-1 0 0,-1 0 1 0 0,0 0 0 0 0,0-1-1 0 0,-1 1 1 0 0,-3 4 0 0 0,4-7 36 0 0,2-1-62 0 0,-6 3 81 0 0,4-5-15 0 0,-3-3-54 0 0</inkml:trace>
  <inkml:trace contextRef="#ctx0" brushRef="#br0" timeOffset="1">163 0 9671 0 0,'0'0'1410'0'0,"2"1"-1268"0"0,6 3-83 0 0,1 1 0 0 0,-1 0 0 0 0,0 0 0 0 0,-1 1 0 0 0,1 0 0 0 0,-1 0 0 0 0,0 1 0 0 0,0-1 0 0 0,-1 2 0 0 0,0-1 0 0 0,0 1 0 0 0,-1 0 0 0 0,0 0 0 0 0,-1 0 0 0 0,6 13 0 0 0,14 38 163 0 0,-2 2-1 0 0,15 69 0 0 0,0-2 67 0 0,-29-107-204 0 0,1-1 0 0 0,1 0 0 0 0,15 22 0 0 0,-20-35-53 0 0,0 0-1 0 0,1 0 1 0 0,0-1-1 0 0,0 0 1 0 0,0 0-1 0 0,1 0 1 0 0,0-1-1 0 0,0 0 1 0 0,0 0-1 0 0,1-1 0 0 0,8 5 1 0 0,-12-8-15 0 0,0 1 0 0 0,0-1 1 0 0,1 0-1 0 0,-1 0 0 0 0,0 0 0 0 0,0 0 1 0 0,1-1-1 0 0,-1 1 0 0 0,0-1 0 0 0,8-1 0 0 0,-9 0-6 0 0,0 1-1 0 0,0-1 0 0 0,0 0 0 0 0,0 0 0 0 0,-1-1 0 0 0,1 1 0 0 0,0 0 0 0 0,-1-1 0 0 0,1 0 0 0 0,-1 1 0 0 0,1-1 1 0 0,-1 0-1 0 0,0 0 0 0 0,0-1 0 0 0,0 1 0 0 0,3-4 0 0 0,6-12 12 0 0,-1 0 0 0 0,-1 0 0 0 0,-1-1 0 0 0,0 0 0 0 0,7-29-1 0 0,-11 35 2 0 0,4-15-12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10.1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430 470 10591 0 0,'0'0'819'0'0,"-1"1"-534"0"0,-9 8 133 0 0,-1 0-1 0 0,-15 9 1 0 0,-15 11 231 0 0,30-19-594 0 0,-1 0 1 0 0,1 1 0 0 0,1 1-1 0 0,0-1 1 0 0,1 2 0 0 0,0-1 0 0 0,0 1-1 0 0,-6 15 1 0 0,-24 47 61 0 0,28-56-74 0 0,-1-1 0 0 0,-1 0 1 0 0,-19 21-1 0 0,3-4 20 0 0,22-26 8 0 0,-1 0 0 0 0,0 0-1 0 0,-11 10 1 0 0,17-17-58 0 0,0-1-1 0 0,-1 1 1 0 0,1 0 0 0 0,0-1-1 0 0,0 0 1 0 0,-1 1-1 0 0,1-1 1 0 0,-1 0 0 0 0,1 0-1 0 0,-1 0 1 0 0,1-1 0 0 0,-1 1-1 0 0,1-1 1 0 0,-1 1-1 0 0,0-1 1 0 0,1 0 0 0 0,-1 0-1 0 0,0 0 1 0 0,1 0 0 0 0,-6-1-1 0 0,-2-4 4 0 0</inkml:trace>
  <inkml:trace contextRef="#ctx0" brushRef="#br0" timeOffset="1">150 0 13359 0 0,'10'18'1184'0'0,"-7"-9"-944"0"0,-3 2-240 0 0,3 0 0 0 0,5 4 64 0 0,-3-2-64 0 0,-2-1 0 0 0,2-1 72 0 0,4-1 24 0 0,1-2 216 0 0,6-3-248 0 0,0-4-64 0 0,-2-1 88 0 0,-1-4-88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0.5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0 9215 0 0,'2'1'135'0'0,"9"7"806"0"0,-11-8-918 0 0,0 0 0 0 0,1 0 0 0 0,-1 0-1 0 0,0 0 1 0 0,0 1 0 0 0,1-1 0 0 0,-1 0 0 0 0,0 0-1 0 0,0 1 1 0 0,0-1 0 0 0,1 0 0 0 0,-1 0 0 0 0,0 1-1 0 0,0-1 1 0 0,0 0 0 0 0,0 1 0 0 0,1-1 0 0 0,-1 0-1 0 0,0 1 1 0 0,0-1 0 0 0,0 0 0 0 0,0 1 0 0 0,0-1-1 0 0,0 0 1 0 0,0 1 0 0 0,0-1 0 0 0,0 0 0 0 0,0 1 0 0 0,0 0-1 0 0,-29 44 192 0 0,27-42-201 0 0,0 1-1 0 0,-1-1 1 0 0,1 0 0 0 0,-1 0 0 0 0,-5 5 0 0 0,-11 12 75 0 0,-10 14 6 0 0,20-25-53 0 0,2 0 1 0 0,-1 0-1 0 0,-6 11 0 0 0,4-5-1 0 0,8-13-28 0 0,0 1 0 0 0,0 0 0 0 0,0 0-1 0 0,0 0 1 0 0,1-1 0 0 0,-1 1 0 0 0,0 5-1 0 0,0-2 4 0 0,2-4 4 0 0,0 0-1 0 0,-1 0 1 0 0,1 0-1 0 0,-1 0 1 0 0,0 0-1 0 0,0 0 0 0 0,-1 3 1 0 0,3-4 46 0 0,0 0-59 0 0,-1 0 0 0 0,1 0 0 0 0,0 0 0 0 0,0 0 0 0 0,0-1-1 0 0,0 1 1 0 0,0 0 0 0 0,0-1 0 0 0,0 1 0 0 0,0 0 0 0 0,0-1 0 0 0,0 0-1 0 0,0 1 1 0 0,0-1 0 0 0,0 1 0 0 0,1-1 0 0 0,-1 0 0 0 0,0 0-1 0 0,2 0 1 0 0,1 1 5 0 0,0 0-2 0 0,0-1-1 0 0,1 1 0 0 0,-1-1 0 0 0,0 1 1 0 0,0-1-1 0 0,1 0 0 0 0,-1-1 0 0 0,0 1 1 0 0,1-1-1 0 0,-1 0 0 0 0,0 0 1 0 0,5-2-1 0 0,11-2 20 0 0,6 0 32 0 0,-23 4-34 0 0,0 0-1 0 0,0 0 1 0 0,0 1-1 0 0,0-1 0 0 0,1 1 1 0 0,-1 0-1 0 0,0 0 1 0 0,0 0-1 0 0,0 0 0 0 0,0 1 1 0 0,0-1-1 0 0,0 1 1 0 0,1 0-1 0 0,-1 0 0 0 0,0 0 1 0 0,4 2-1 0 0,-6-2-21 0 0,-1-1-1 0 0,0 1 1 0 0,0-1-1 0 0,0 1 0 0 0,1-1 1 0 0,-1 0-1 0 0,0 1 1 0 0,0-1-1 0 0,0 1 0 0 0,0-1 1 0 0,0 1-1 0 0,0-1 1 0 0,0 1-1 0 0,0-1 1 0 0,0 1-1 0 0,0-1 0 0 0,0 1 1 0 0,0-1-1 0 0,0 1 1 0 0,0-1-1 0 0,-1 1 0 0 0,1-1 1 0 0,0 1-1 0 0,0-1 1 0 0,-1 1-1 0 0,1-1 0 0 0,0 0 1 0 0,-1 1-1 0 0,-11 18 92 0 0,6-12-74 0 0,-1 3 23 0 0,0-1 0 0 0,-1 0-1 0 0,-1 0 1 0 0,-16 13 0 0 0,14-13 7 0 0,0 1 1 0 0,-16 19-1 0 0,26-28-49 0 0,-1 1 14 0 0,0 1 1 0 0,0 0-1 0 0,0 0 1 0 0,0 0-1 0 0,0 0 1 0 0,-2 5 0 0 0,5-3 9 0 0,1-4-17 0 0,0 1 1 0 0,0 0-1 0 0,0 0 0 0 0,0-1 0 0 0,1 0 0 0 0,-1 1 0 0 0,0-1 1 0 0,5 2-1 0 0,-7-3-1 0 0,9 4 24 0 0,0-1-2 0 0,-1 0 1 0 0,1-1-1 0 0,0 0 1 0 0,15 2-1 0 0,-19-3 15 0 0,-1 0 0 0 0,1 0-1 0 0,0 1 1 0 0,0 0 0 0 0,-1-1 0 0 0,6 5-1 0 0,-8-6-46 0 0,0 1-1 0 0,-1 0 0 0 0,1 0 0 0 0,-1 0 0 0 0,0 0 0 0 0,1 0 0 0 0,-1 1 1 0 0,0-1-1 0 0,0 0 0 0 0,1 1 0 0 0,-1-1 0 0 0,0 0 0 0 0,0 1 0 0 0,0 0 1 0 0,-1-1-1 0 0,1 1 0 0 0,0-1 0 0 0,-1 1 0 0 0,1 0 0 0 0,-1-1 0 0 0,1 4 1 0 0,0 5 62 0 0,-1-8-58 0 0,0 0 0 0 0,1 0-1 0 0,-1 0 1 0 0,0-1 0 0 0,0 1-1 0 0,-1 0 1 0 0,1 0 0 0 0,0 0-1 0 0,-1 3 1 0 0,-1 0 17 0 0,0 0-1 0 0,0 1 0 0 0,-1 0 0 0 0,1 0 1 0 0,-1-1-1 0 0,-5 8 0 0 0,-8 15 60 0 0,4-5-28 0 0,-6 19 63 0 0,15-38-95 0 0,1 0-1 0 0,0 0 0 0 0,0 0 1 0 0,0 0-1 0 0,1 1 0 0 0,-1-1 1 0 0,1 0-1 0 0,-1 7 0 0 0,3-12 43 0 0,5 0-48 0 0,5-4-12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1.0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21 7831 0 0,'0'0'603'0'0,"-1"-1"-532"0"0,1 1 0 0 0,0-1 0 0 0,0 0 0 0 0,0 0-1 0 0,-1 0 1 0 0,1 1 0 0 0,0-1 0 0 0,0 0 0 0 0,0 0 0 0 0,0 0 0 0 0,0 0 0 0 0,1 0 0 0 0,-1 1-1 0 0,0-1 1 0 0,0 0 0 0 0,0 0 0 0 0,1-1 0 0 0,26-1 236 0 0,-1 2 0 0 0,52 3 0 0 0,-76-1-227 0 0,-1-1-73 0 0,-1 0 0 0 0,0 1 0 0 0,0-1 0 0 0,1 0 0 0 0,-1 1 0 0 0,0-1 0 0 0,1 0 0 0 0,-1 0 0 0 0,0 0 0 0 0,1 1-1 0 0,-1-1 1 0 0,0 0 0 0 0,1 0 0 0 0,-1 0 0 0 0,0 0 0 0 0,1 1 0 0 0,-1-1 0 0 0,1 0 0 0 0,-1 0 0 0 0,1 0 0 0 0,0 0 7 0 0,-1 0 0 0 0,1 0 0 0 0,-1 0 0 0 0,1 0 0 0 0,0 0 0 0 0,-1 1 0 0 0,1-1 1 0 0,-1 0-1 0 0,1 0 0 0 0,-1 1 0 0 0,1-1 0 0 0,-1 0 0 0 0,1 1 0 0 0,-1-1 0 0 0,1 0 1 0 0,-1 1-1 0 0,1-1 0 0 0,-1 1 0 0 0,1-1 0 0 0,-1 1 0 0 0,1 0 0 0 0,-1 6 31 0 0,0 0-1 0 0,0 0 1 0 0,-1 0 0 0 0,0 0-1 0 0,0 0 1 0 0,-1 0-1 0 0,0 0 1 0 0,0 0 0 0 0,-1-1-1 0 0,1 1 1 0 0,-1-1-1 0 0,-1 0 1 0 0,1 0-1 0 0,-6 7 1 0 0,0 0 13 0 0,0-1 0 0 0,-1-1 0 0 0,0 1 0 0 0,-1-1-1 0 0,-20 15 1 0 0,24-21-13 0 0,1 0 0 0 0,-10 10-1 0 0,14-14-25 0 0,1 1-1 0 0,-1 0 1 0 0,1-1 0 0 0,0 1-1 0 0,0 0 1 0 0,0 0 0 0 0,0 0-1 0 0,0 0 1 0 0,0 0-1 0 0,1 0 1 0 0,-1 0 0 0 0,1 0-1 0 0,-1 0 1 0 0,1 0 0 0 0,-1 3-1 0 0,2-4-4 0 0,1 1-1 0 0,-1-1 1 0 0,0 0-1 0 0,0 0 1 0 0,0 0 0 0 0,1 0-1 0 0,-1 0 1 0 0,1 0-1 0 0,-1 0 1 0 0,1 0-1 0 0,-1 0 1 0 0,3 0-1 0 0,4 2 15 0 0,1-1-1 0 0,-1 1 0 0 0,15 0 1 0 0,-16-2-6 0 0,1 1 0 0 0,0-1 0 0 0,-1 1 1 0 0,1 1-1 0 0,7 3 0 0 0,0 1 141 0 0,-5-3-75 0 0,0 1 0 0 0,0 0 0 0 0,-1 1-1 0 0,0 0 1 0 0,9 8 0 0 0,-16-13-71 0 0,-1 1 0 0 0,1 0 0 0 0,0 0 0 0 0,0 0 0 0 0,-1 0 0 0 0,1 1 0 0 0,-1-1 0 0 0,0 0 0 0 0,0 1 0 0 0,0-1 0 0 0,0 0 0 0 0,0 1 0 0 0,0-1 0 0 0,-1 1 0 0 0,1 0 0 0 0,-1-1 0 0 0,1 1 0 0 0,-1 0 0 0 0,0-1 0 0 0,0 1 0 0 0,-1-1 0 0 0,1 1 0 0 0,0 0 0 0 0,-1-1 0 0 0,0 1 0 0 0,0 2 0 0 0,-5 10 45 0 0,-1 0-1 0 0,0-1 0 0 0,-1 0 1 0 0,0 0-1 0 0,-1-1 0 0 0,-1 0 1 0 0,0-1-1 0 0,0 0 0 0 0,-1-1 1 0 0,-1 0-1 0 0,-21 16 0 0 0,31-26-50 0 0,1 0 0 0 0,-1 0-1 0 0,0 1 1 0 0,0-1 0 0 0,0 0-1 0 0,1-1 1 0 0,-1 1 0 0 0,0 0-1 0 0,0 0 1 0 0,0-1 0 0 0,-1 1-1 0 0,1-1 1 0 0,0 0 0 0 0,-3 0-1 0 0,5 0-8 0 0,-1 0 0 0 0,1 0 0 0 0,-1 0 0 0 0,1 0 0 0 0,-1 0 0 0 0,1 0 0 0 0,-1 1 0 0 0,1-1 0 0 0,-1 0 0 0 0,1 0 0 0 0,-1 0 0 0 0,1 0 0 0 0,0 1 0 0 0,-1-1 0 0 0,1 0 0 0 0,-1 0 0 0 0,1 1 0 0 0,-1-1 0 0 0,1 0 0 0 0,0 1 0 0 0,-1-1-1 0 0,1 0 1 0 0,0 1 0 0 0,-1-1 0 0 0,1 2 0 0 0,-1-2 6 0 0,1 1-1 0 0,-1 0 1 0 0,0 0-1 0 0,1-1 0 0 0,-1 1 1 0 0,0 0-1 0 0,0 0 0 0 0,0-1 1 0 0,1 1-1 0 0,-1-1 1 0 0,0 1-1 0 0,0-1 0 0 0,0 1 1 0 0,0-1-1 0 0,0 0 1 0 0,0 1-1 0 0,-1-1 0 0 0,1 0 73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3.9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13 169 10591 0 0,'-10'-35'819'0'0,"7"29"-367"0"0,10 15-237 0 0,-4-5-173 0 0,10 19 10 0 0,-1 1-1 0 0,-1 0 0 0 0,8 28 1 0 0,-19-51-51 0 0,41 144 147 0 0,-26-82-52 0 0,0 1-6 0 0,-9-34-9 0 0,2 0 0 0 0,20 53 0 0 0,-27-80-60 0 0,1 1 0 0 0,0 0-1 0 0,0-1 1 0 0,0 0 0 0 0,1 1 0 0 0,3 3-1 0 0,-5-6-15 0 0,0 0 0 0 0,0 0 0 0 0,0 0 0 0 0,0-1 0 0 0,0 1 0 0 0,0-1 0 0 0,0 1 0 0 0,0-1 0 0 0,0 1 0 0 0,0-1 0 0 0,0 1-1 0 0,0-1 1 0 0,0 0 0 0 0,0 0 0 0 0,0 1 0 0 0,1-1 0 0 0,-1 0 0 0 0,0 0 0 0 0,0 0 0 0 0,0 0 0 0 0,0 0 0 0 0,0-1 0 0 0,1 1 0 0 0,-1 0 0 0 0,0-1 0 0 0,0 1-1 0 0,0 0 1 0 0,2-2 0 0 0,0 0 4 0 0,0 0-1 0 0,0 0 1 0 0,-1 0-1 0 0,1-1 1 0 0,0 1-1 0 0,-1-1 1 0 0,0 0-1 0 0,1 1 1 0 0,2-7-1 0 0,18-35 72 0 0,-13 25-26 0 0,92-185 229 0 0,-81 158-203 0 0,23-80 0 0 0,5-12 106 0 0,-13 42 38 0 0,-33 88-144 0 0,-2 6 16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5.4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1 11055 0 0,'0'0'852'0'0,"0"0"-843"0"0,0-1-1 0 0,0 1 1 0 0,1 0-1 0 0,-1 0 0 0 0,0 0 1 0 0,0 0-1 0 0,0 0 1 0 0,0 0-1 0 0,1 0 1 0 0,-1 0-1 0 0,0 0 0 0 0,0 0 1 0 0,0 0-1 0 0,1 0 1 0 0,-1 0-1 0 0,0 0 1 0 0,0 0-1 0 0,0 0 0 0 0,1 0 1 0 0,-1 0-1 0 0,0 0 1 0 0,0 0-1 0 0,0 1 0 0 0,0-1 1 0 0,1 0-1 0 0,-1 0 1 0 0,0 0-1 0 0,0 0 1 0 0,0 0-1 0 0,0 0 0 0 0,1 0 1 0 0,-1 1-1 0 0,0-1 1 0 0,0 0-1 0 0,0 0 1 0 0,0 0-1 0 0,0 0 0 0 0,0 1 1 0 0,0-1-1 0 0,0 0 1 0 0,1 6 33 0 0,0-1 1 0 0,-1 1 0 0 0,0-1-1 0 0,0 1 1 0 0,0-1 0 0 0,-1 0-1 0 0,-1 9 1 0 0,0 0 30 0 0,-12 262 493 0 0,12-203-466 0 0,-11 148 260 0 0,12-211-341 0 0,-1 1 0 0 0,-1-1 1 0 0,1 0-1 0 0,-1 0 0 0 0,-1 0 1 0 0,0 0-1 0 0,-9 15 0 0 0,12-24 141 0 0,3-20-100 0 0,1 0 0 0 0,1 1 0 0 0,0-1 0 0 0,1 1 0 0 0,1-1 0 0 0,1 2-1 0 0,1-1 1 0 0,0 1 0 0 0,2 0 0 0 0,19-28 0 0 0,16-10-358 0 0,-38 49 310 0 0,-1 0 0 0 0,1 0 0 0 0,0 1 0 0 0,0-1-1 0 0,15-7 1 0 0,-14 9-11 0 0,0 1 0 0 0,0 0 0 0 0,0 0-1 0 0,0 0 1 0 0,10-1 0 0 0,-16 4 3 0 0,0-1 0 0 0,1 1 1 0 0,-1 0-1 0 0,0 0 0 0 0,0 0 0 0 0,0 0 0 0 0,0 0 0 0 0,0 0 1 0 0,0 1-1 0 0,0-1 0 0 0,0 1 0 0 0,0-1 0 0 0,0 1 0 0 0,0 0 1 0 0,0 0-1 0 0,0 0 0 0 0,0 0 0 0 0,0 0 0 0 0,-1 0 0 0 0,1 1 1 0 0,0-1-1 0 0,-1 0 0 0 0,1 1 0 0 0,-1-1 0 0 0,1 1 0 0 0,0 2 1 0 0,3 4 13 0 0,0 1 0 0 0,-1 0 1 0 0,0 1-1 0 0,-1-1 0 0 0,0 1 1 0 0,0-1-1 0 0,-1 1 0 0 0,0 0 0 0 0,-1 0 1 0 0,0 16-1 0 0,-1-7 12 0 0,-1 0 0 0 0,-2-1 0 0 0,1 1 1 0 0,-11 32-1 0 0,7-33-1 0 0,-2 0 0 0 0,0 0-1 0 0,-1 0 1 0 0,-1-1 0 0 0,0 0 0 0 0,-20 23 0 0 0,24-33-15 0 0,-1 0 1 0 0,0 0-1 0 0,0-1 0 0 0,-1 0 0 0 0,0 0 0 0 0,0-1 0 0 0,0 0 0 0 0,-1 0 0 0 0,0-1 1 0 0,0-1-1 0 0,0 1 0 0 0,0-1 0 0 0,0-1 0 0 0,-12 3 0 0 0,11-6 34 0 0,2-3-36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5.8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 10135 0 0,'0'0'778'0'0,"2"0"-506"0"0,3 1-215 0 0,0 0 1 0 0,0 0 0 0 0,10 0 0 0 0,-11-1-14 0 0,0 1 0 0 0,1-1 1 0 0,-1 1-1 0 0,0-1 1 0 0,0 1-1 0 0,0 0 1 0 0,0 1-1 0 0,7 2 0 0 0,-3 0 12 0 0,-1 0 0 0 0,0 0 0 0 0,0 1 0 0 0,-1 0 0 0 0,1 0 0 0 0,-1 1 0 0 0,0-1 0 0 0,-1 1 0 0 0,10 12 0 0 0,-9-8-6 0 0,-1 0 0 0 0,1 0 0 0 0,-1 0-1 0 0,-1 1 1 0 0,0 0 0 0 0,-1 0 0 0 0,0 0 0 0 0,2 15-1 0 0,-4-14-18 0 0,-1 0 1 0 0,0 0-1 0 0,-1 0 0 0 0,0 0 0 0 0,-1-1 0 0 0,-1 1 0 0 0,1 0 0 0 0,-6 13 1 0 0,2-11 14 0 0,0 0 1 0 0,-1 0-1 0 0,-1 0 1 0 0,0-1 0 0 0,-17 22-1 0 0,14-21-10 0 0,4-5-5 0 0,0 0-1 0 0,0-1 0 0 0,-1 0 1 0 0,0 0-1 0 0,0 0 1 0 0,-1-1-1 0 0,0 0 0 0 0,-14 7 1 0 0,2-4-21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6.1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0 11055 0 0,'-2'8'1144'0'0,"-12"22"-1006"0"0,9-21-69 0 0,1-1 1 0 0,0 1-1 0 0,-3 10 0 0 0,-5 22 82 0 0,3-9-57 0 0,1-1 0 0 0,-7 65 0 0 0,17 89 64 0 0,-1-162-142 0 0,2 12 25 0 0,2-1 0 0 0,2 0 1 0 0,1 0-1 0 0,22 59 0 0 0,-27-85-24 0 0,1 0 0 0 0,0 1 0 0 0,0-2-1 0 0,8 12 1 0 0,8 7 103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7.1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1 9671 0 0,'0'0'1110'0'0,"-3"8"-950"0"0,-6 18 40 0 0,2 0 0 0 0,-7 54 0 0 0,2 56 64 0 0,10-87-170 0 0,3 0 0 0 0,10 85 0 0 0,-7-114-47 0 0,0-1-1 0 0,2 0 0 0 0,0 1 0 0 0,1-2 0 0 0,12 25 1 0 0,-15-36 16 0 0,-1-1-1 0 0,1 0 1 0 0,0 0 0 0 0,1 0 0 0 0,0 0 0 0 0,9 9 0 0 0,-13-14-62 0 0,1 0 0 0 0,0 0-1 0 0,-1 1 1 0 0,1-1 0 0 0,0 0 0 0 0,0 0-1 0 0,0-1 1 0 0,0 1 0 0 0,0 0 0 0 0,0-1 0 0 0,0 1-1 0 0,0-1 1 0 0,0 0 0 0 0,0 1 0 0 0,0-1-1 0 0,0 0 1 0 0,0 0 0 0 0,1 0 0 0 0,-1-1-1 0 0,0 1 1 0 0,0 0 0 0 0,0-1 0 0 0,0 0-1 0 0,0 1 1 0 0,0-1 0 0 0,0 0 0 0 0,-1 0 0 0 0,3-1-1 0 0,0-1 4 0 0,0 0-1 0 0,0 0 1 0 0,0 0 0 0 0,-1-1-1 0 0,0 1 1 0 0,1-1-1 0 0,-1 0 1 0 0,-1 0-1 0 0,1 0 1 0 0,3-6-1 0 0,3-8 43 0 0,7-24 0 0 0,-9 25-45 0 0,34-119 341 0 0,-41 135-340 0 0,42-140 6 0 0,-40 135-8 0 0,1-5 0 0 0,0 0 0 0 0,-1-1 0 0 0,2-18 0 0 0,1-8 38 0 0,-3 28-26 0 0,-1 0 1 0 0,1-18 0 0 0,-1-1 43 0 0,0 20-30 0 0,-1 0 1 0 0,-1-14-1 0 0,2 8 17 0 0,1-7 38 0 0,1 18-16 0 0,-3 4-62 0 0,0-1-1 0 0,0 1 1 0 0,0 0 0 0 0,0 0-1 0 0,1 0 1 0 0,-1 0-1 0 0,0 0 1 0 0,0 0-1 0 0,1 0 1 0 0,-1 0-1 0 0,0 0 1 0 0,0 0-1 0 0,0 0 1 0 0,1-1 0 0 0,-1 1-1 0 0,0 0 1 0 0,0 1-1 0 0,0-1 1 0 0,1 0-1 0 0,-1 0 1 0 0,0 0-1 0 0,0 0 1 0 0,1 0 0 0 0,-1 0-1 0 0,0 0 1 0 0,0 0-1 0 0,0 0 1 0 0,1 0-1 0 0,-1 0 1 0 0,0 1-1 0 0,0-1 1 0 0,0 0 0 0 0,0 0-1 0 0,1 0 1 0 0,-1 0-1 0 0,0 0 1 0 0,0 1-1 0 0,0-1 1 0 0,0 0-1 0 0,0 0 1 0 0,0 0 0 0 0,0 1-1 0 0,1-1 1 0 0,-1 0-1 0 0,0 0 1 0 0,0 0-1 0 0,0 1 1 0 0,0-1-1 0 0,0 0 1 0 0,0 0 0 0 0,0 1-1 0 0,0-1 1 0 0,0 0-1 0 0,0 1 1 0 0,2 10 38 0 0,9 34 100 0 0,-7 14-24 0 0,0-8 103 0 0,-4 83-1 0 0,-1-51 9 0 0,2-22-311 0 0,-1-53 79 0 0,1-1-1 0 0,0 1 0 0 0,3 12 1 0 0,-2-13 9 0 0,-1 1-1 0 0,1 15 1 0 0,-2-17 15 0 0,1 5 5 0 0,11 9 54 0 0,-11-19-76 0 0,0-1-1 0 0,-1 0 1 0 0,1 1-1 0 0,-1-1 1 0 0,1 0-1 0 0,0 0 0 0 0,-1 1 1 0 0,1-1-1 0 0,0 0 1 0 0,-1 0-1 0 0,1 0 1 0 0,0 0-1 0 0,-1 0 1 0 0,1 0-1 0 0,0 0 1 0 0,0 0-1 0 0,-1 0 0 0 0,1 0 1 0 0,0-1-1 0 0,-1 1 1 0 0,1 0-1 0 0,-1 0 1 0 0,1-1-1 0 0,0 1 1 0 0,-1 0-1 0 0,1-1 0 0 0,-1 1 1 0 0,1 0-1 0 0,-1-1 1 0 0,2 0-1 0 0,6-16 58 0 0,3 4-60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7.5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11975 0 0,'0'0'923'0'0,"16"0"-475"0"0,90-20 14 0 0,-81 15-359 0 0,13-1-18 0 0,-35 6-73 0 0,0 0 0 0 0,1 0 0 0 0,-1 0 0 0 0,0 0 0 0 0,1 1 0 0 0,-1-1 0 0 0,0 1-1 0 0,0 0 1 0 0,6 2 0 0 0,-2 1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2.7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20 10591 0 0,'0'0'1115'0'0,"2"0"-1027"0"0,22 2 177 0 0,1-1-1 0 0,-1-1 1 0 0,43-5-1 0 0,-5 0 71 0 0,78-6 112 0 0,-122 9-378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7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11519 0 0,'1'5'132'0'0,"-1"-1"1"0"0,1 1-1 0 0,-1 0 0 0 0,0 0 0 0 0,0 0 0 0 0,-1 0 0 0 0,1 0 1 0 0,-1-1-1 0 0,-3 10 0 0 0,2-6-95 0 0,1 0-1 0 0,-2 15 1 0 0,0 114 391 0 0,4-131-418 0 0,-1 1-1 0 0,1-1 0 0 0,0 0 1 0 0,0 0-1 0 0,1 0 0 0 0,-1 0 1 0 0,1 0-1 0 0,4 7 0 0 0,0-2-9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8.3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61 11487 0 0,'0'0'880'0'0,"1"2"-602"0"0,3 6-248 0 0,0-1 0 0 0,-1 1 0 0 0,0 0 0 0 0,-1 0 0 0 0,1 1 1 0 0,1 13-1 0 0,1 55 240 0 0,-1-8-154 0 0,5 6-28 0 0,-7-61-61 0 0,6 26 0 0 0,0-3 32 0 0,-6-29-36 0 0,0 1 0 0 0,1-1 0 0 0,6 15 0 0 0,-1-6 49 0 0,-7-15-58 0 0,0 0-1 0 0,0 0 1 0 0,0-1-1 0 0,0 1 1 0 0,1 0 0 0 0,-1 0-1 0 0,1-1 1 0 0,-1 1-1 0 0,1-1 1 0 0,-1 1-1 0 0,1-1 1 0 0,4 2-1 0 0,-5-3-4 0 0,1 0 1 0 0,-1 0-1 0 0,0 0 0 0 0,1-1 0 0 0,-1 1 0 0 0,0-1 1 0 0,1 1-1 0 0,-1-1 0 0 0,0 1 0 0 0,0-1 0 0 0,1 1 0 0 0,-1-1 1 0 0,0 0-1 0 0,0 0 0 0 0,0 0 0 0 0,2-1 0 0 0,-3 1-2 0 0,3-3 14 0 0,0 0 0 0 0,0 0-1 0 0,0-1 1 0 0,0 1 0 0 0,-1-1 0 0 0,0 0 0 0 0,0 0-1 0 0,0 0 1 0 0,1-5 0 0 0,6-12 30 0 0,8-28 62 0 0,-2 7-40 0 0,4-12 47 0 0,-4 10-48 0 0,8-32 66 0 0,-10 32-20 0 0,-8 30-90 0 0,14-41 93 0 0,-17 50-101 0 0,1-1 0 0 0,0 1 0 0 0,1 0-1 0 0,-1 0 1 0 0,1 1 0 0 0,6-8 0 0 0,6 0-4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9.2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58 5063 0 0,'0'0'390'0'0,"1"0"-252"0"0,8 0-107 0 0,-1 0-1 0 0,1-1 0 0 0,-1 0 0 0 0,0 0 1 0 0,1-1-1 0 0,-1 0 0 0 0,0 0 0 0 0,12-6 0 0 0,-15 6 45 0 0,-1 0 0 0 0,1 1-1 0 0,0 0 1 0 0,0 0-1 0 0,0 0 1 0 0,10 0-1 0 0,9-2 396 0 0,73-7 377 0 0,-64 7-494 0 0,51-9-1 0 0,-74 11-208 0 0,0 0-1 0 0,0 0 0 0 0,20 2 1 0 0,-6-1 729 0 0,-24 1-859 0 0,1-1 1 0 0,0 0-1 0 0,0 1 1 0 0,0-1-1 0 0,-1 0 0 0 0,1 1 1 0 0,0-1-1 0 0,-1 1 1 0 0,1-1-1 0 0,0 1 0 0 0,-1-1 1 0 0,1 1-1 0 0,-1 0 0 0 0,1-1 1 0 0,-1 1-1 0 0,1 0 1 0 0,-1 0-1 0 0,1-1 0 0 0,0 2 1 0 0,6 17 250 0 0,-7-19-265 0 0,5 17 184 0 0,-5-15-96 0 0,0 0 0 0 0,7 97 592 0 0,-4-75-559 0 0,-2-16-63 0 0,0 0 1 0 0,0 15-1 0 0,0 38 214 0 0,0-40-132 0 0,-2 34 0 0 0,-3-21-20 0 0,3-9 16 0 0,-2 1 0 0 0,-2-1 0 0 0,-10 40 0 0 0,12-56-83 0 0,2-6-40 0 0,1-1 0 0 0,-1 0 0 0 0,0 0 1 0 0,0 0-1 0 0,0 1 0 0 0,0-1 0 0 0,0 0 0 0 0,0 0 1 0 0,0 0-1 0 0,-1-1 0 0 0,1 1 0 0 0,-1 0 1 0 0,1 0-1 0 0,-1-1 0 0 0,-2 3 0 0 0,0-2 18 0 0,1 0-1 0 0,0 0 1 0 0,-1 0-1 0 0,0 0 1 0 0,1 0-1 0 0,-1-1 1 0 0,-7 2-1 0 0,9-3-19 0 0,0 0 0 0 0,0 0 1 0 0,0 0-1 0 0,0 0 0 0 0,0 0 0 0 0,-1 0 0 0 0,1-1 0 0 0,0 1 0 0 0,0-1 0 0 0,0 1 0 0 0,0-1 0 0 0,0 0 0 0 0,0 0 0 0 0,0 0 0 0 0,0 0 0 0 0,-2-2 0 0 0,-15-13 123 0 0,11 8-124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9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197 1 12815 0 0,'0'0'290'0'0,"2"8"390"0"0,2 7-565 0 0,0 1 1 0 0,-1-1 0 0 0,0 1 0 0 0,-2-1 0 0 0,1 32-1 0 0,-2-41-101 0 0,-3 39 158 0 0,-1-1 1 0 0,-16 76-1 0 0,11-84-107 0 0,3-14-16 0 0,-11 33 0 0 0,-10 29 46 0 0,7-18-49 0 0,1-1 29 0 0,13-44-13 0 0,0 0 0 0 0,-13 29 0 0 0,15-42-36 0 0,-13 24 84 0 0,16-31-107 0 0,0 1-1 0 0,0-1 1 0 0,0 1-1 0 0,0-1 1 0 0,-1 0-1 0 0,1 1 1 0 0,-1-1-1 0 0,1 0 1 0 0,-1 0-1 0 0,1 0 1 0 0,-1 0-1 0 0,0 0 1 0 0,1 0-1 0 0,-1-1 1 0 0,-3 2-1 0 0,-2-2-2 0 0,2-4 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39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11055 0 0,'14'10'1176'0'0,"-6"2"-1040"0"0,1-2 112 0 0,-1 0-128 0 0,2-1-40 0 0,0 1-8 0 0,-3-2 0 0 0,3-2 0 0 0,3 2-72 0 0</inkml:trace>
  <inkml:trace contextRef="#ctx0" brushRef="#br0" timeOffset="1">176 411 9215 0 0,'0'0'816'0'0,"9"5"-656"0"0,-1-2-160 0 0,2-1 0 0 0,-1-2 0 0 0,3 0 0 0 0,0 0 0 0 0,4 0 64 0 0,2 0-64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0.3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12895 0 0,'0'0'998'0'0,"2"0"-646"0"0,13 3-117 0 0,1 1 1 0 0,28 11-1 0 0,-34-11-212 0 0,1 0 0 0 0,0-1 0 0 0,0 0 0 0 0,19 2 0 0 0,-9-3-10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0.6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203 6 9671 0 0,'1'-5'1792'0'0,"-39"78"-1190"0"0,-4 7-212 0 0,35-69-326 0 0,0 0 0 0 0,-1-1 0 0 0,0 0 0 0 0,-1 0 0 0 0,-10 8 0 0 0,7-6 0 0 0,7-8-20 0 0,1 0-1 0 0,-1 0 1 0 0,0 0 0 0 0,0 0 0 0 0,0-1 0 0 0,-1 0 0 0 0,-6 3 0 0 0,6-4 21 0 0</inkml:trace>
  <inkml:trace contextRef="#ctx0" brushRef="#br0" timeOffset="1">162 65 10135 0 0,'22'8'775'0'0,"-7"-2"-503"0"0,28 13 1 0 0,-39-17-230 0 0,1 0 0 0 0,-1 0 0 0 0,1-1-1 0 0,7 2 1 0 0,15 6 191 0 0,-14-3-70 0 0,27 6-1 0 0,-29-9-32 0 0,1 1-1 0 0,-1 0 0 0 0,17 8 0 0 0,-7-3 8 0 0,-17-8-137 0 0,0 1 0 0 0,0-1 1 0 0,0 1-1 0 0,0 0 0 0 0,0 1 1 0 0,7 4-1 0 0,-13-4 42 0 0,-10 7-33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1.0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14279 0 0,'0'0'1103'0'0,"4"8"-667"0"0,5 14-342 0 0,-6-14-40 0 0,4 24 169 0 0,-2-9-165 0 0,-2-12-11 0 0,-1 0 0 0 0,1 18-1 0 0,1 1 1 0 0,0 36 37 0 0,-1-13-51 0 0,-1-32-6 0 0,-3 34 0 0 0,0-36 9 0 0,3 35 0 0 0,0-23 0 0 0,-2-25-28 0 0,0 0 0 0 0,0 1-1 0 0,1-1 1 0 0,2 8-1 0 0,2 1-7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1.4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12439 0 0,'0'0'1314'0'0,"10"5"-916"0"0,16-2-206 0 0,0-1 0 0 0,0-2-1 0 0,48-4 1 0 0,-43 1-82 0 0,1 1-1 0 0,-1 2 1 0 0,52 5 0 0 0,-80-4-103 0 0,3 0 11 0 0,-1-1 0 0 0,0 1 0 0 0,0-1 0 0 0,0 0 0 0 0,1 0 0 0 0,-1 0 0 0 0,0-1-1 0 0,0 1 1 0 0,6-3 0 0 0,-10 3 62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1.7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179 1 11167 0 0,'0'0'1127'0'0,"1"1"-1032"0"0,1 1-92 0 0,-1 0 1 0 0,1 0 0 0 0,-1 0-1 0 0,0 0 1 0 0,0 1 0 0 0,1-1-1 0 0,-2 0 1 0 0,3 6 0 0 0,-1 1 41 0 0,2 0 35 0 0,-1 1 0 0 0,2 16 0 0 0,2 5 20 0 0,-3-11-26 0 0,0-1-1 0 0,-2 1 0 0 0,1 27 1 0 0,-2-22 62 0 0,6 33 0 0 0,-4-36-14 0 0,1 36 0 0 0,-4-41 34 0 0,1 0 0 0 0,0-1 0 0 0,2 1 0 0 0,4 20 0 0 0,-5-32-133 0 0,-1 0 1 0 0,0 1-1 0 0,-1 0 1 0 0,1-1-1 0 0,-1 8 1 0 0,0-12-21 0 0,3 4-136 0 0,-1-2-61 0 0</inkml:trace>
  <inkml:trace contextRef="#ctx0" brushRef="#br0" timeOffset="1">1 193 11975 0 0,'0'0'923'0'0,"1"2"-579"0"0,5 8-160 0 0,-1-2-39 0 0,0 0 0 0 0,0 0-1 0 0,7 7 1 0 0,-10-12-122 0 0,1 0 0 0 0,0-1 0 0 0,-1 0 0 0 0,1 0 0 0 0,0 1 0 0 0,1-2 0 0 0,-1 1 0 0 0,0 0 0 0 0,0-1 0 0 0,1 1 0 0 0,5 1 0 0 0,6 0 17 0 0,-9-2-10 0 0,0 1 0 0 0,0-1 0 0 0,1 2 0 0 0,10 4 0 0 0,11 3 43 0 0,-22-8-49 0 0,-1 0 1 0 0,1 0-1 0 0,9 4 1 0 0,-9-3-4 0 0,0 0 1 0 0,0-1-1 0 0,0 0 0 0 0,13 3 0 0 0,-7-2 12 0 0,0 0-23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3.2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78 133 12439 0 0,'-5'8'153'0'0,"0"1"-1"0"0,0 0 0 0 0,1 0 1 0 0,0 0-1 0 0,1 0 0 0 0,0 1 1 0 0,0 0-1 0 0,1-1 0 0 0,1 1 1 0 0,-1 0-1 0 0,1 0 0 0 0,1 0 1 0 0,1 15-1 0 0,0-18-139 0 0,0 0 0 0 0,0 0 0 0 0,0 0 1 0 0,1-1-1 0 0,0 1 0 0 0,0-1 0 0 0,1 1 0 0 0,0-1 0 0 0,0 0 0 0 0,1 0 0 0 0,-1 0 0 0 0,1-1 0 0 0,0 1 0 0 0,1-1 0 0 0,0 0 1 0 0,-1 0-1 0 0,1 0 0 0 0,1-1 0 0 0,7 6 0 0 0,-8-7 4 0 0,0-1 0 0 0,0 1 0 0 0,1-1 0 0 0,-1 0 0 0 0,1 0 0 0 0,-1 0 0 0 0,1-1 1 0 0,0 0-1 0 0,0 0 0 0 0,-1-1 0 0 0,1 1 0 0 0,10-2 0 0 0,-9 1-1 0 0,1-2 1 0 0,-1 1-1 0 0,0-1 1 0 0,1 0-1 0 0,-1-1 1 0 0,0 0-1 0 0,0 0 1 0 0,12-8-1 0 0,-9 5 14 0 0,-2 0-1 0 0,1-1 0 0 0,-1 0 1 0 0,0-1-1 0 0,0 0 0 0 0,-1 0 1 0 0,0-1-1 0 0,0 0 0 0 0,-1 0 1 0 0,-1 0-1 0 0,1-1 1 0 0,-1 0-1 0 0,5-14 0 0 0,-9 18-13 0 0,0-1 0 0 0,0 1 1 0 0,0-1-1 0 0,-1 1 0 0 0,0 0 0 0 0,0-1 0 0 0,0 1 0 0 0,-1-1 0 0 0,0 1 0 0 0,0-1 0 0 0,-1 1 1 0 0,0 0-1 0 0,-3-7 0 0 0,1 2 9 0 0,-1 0 0 0 0,-1 0 1 0 0,0 1-1 0 0,0 0 0 0 0,-1 0 1 0 0,-10-11-1 0 0,7 10 11 0 0,-1 0 0 0 0,0 1 0 0 0,0 0 0 0 0,-14-9 1 0 0,20 16-20 0 0,0 0 0 0 0,-1 0 0 0 0,1 0 0 0 0,-1 1 1 0 0,1 0-1 0 0,-1 0 0 0 0,0 0 0 0 0,0 1 0 0 0,0 0 0 0 0,0 0 1 0 0,0 1-1 0 0,0-1 0 0 0,-7 2 0 0 0,3-1 11 0 0,0 1-1 0 0,1 1 0 0 0,-1 0 1 0 0,0 0-1 0 0,1 1 1 0 0,-1 0-1 0 0,1 1 0 0 0,0 0 1 0 0,0 1-1 0 0,0 0 0 0 0,1 0 1 0 0,0 0-1 0 0,0 1 1 0 0,-9 9-1 0 0,15-13-17 0 0,0 1 1 0 0,0 0-1 0 0,0-1 1 0 0,1 1 0 0 0,0 0-1 0 0,-3 6 1 0 0,4-8-6 0 0,-1 0 0 0 0,1 1 0 0 0,-1-1 0 0 0,1 0 0 0 0,0 1 0 0 0,0-1 0 0 0,0 0 0 0 0,0 1 1 0 0,0-1-1 0 0,0 0 0 0 0,0 1 0 0 0,0-1 0 0 0,0 0 0 0 0,0 1 0 0 0,1-1 0 0 0,-1 0 0 0 0,1 1 0 0 0,0 1 1 0 0,6 4 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2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315 24 9671 0 0,'0'0'748'0'0,"-4"-17"-397"0"0,2 13-264 0 0,1 3 37 0 0,1 1-107 0 0,0-1 0 0 0,0 1 0 0 0,0 0 0 0 0,-1 0 0 0 0,1 0 0 0 0,0 0 0 0 0,0 0 1 0 0,0 0-1 0 0,0 0 0 0 0,-1 0 0 0 0,1 0 0 0 0,0-1 0 0 0,0 1 0 0 0,0 0 0 0 0,-1 0 1 0 0,1 0-1 0 0,0 0 0 0 0,0 0 0 0 0,-1 0 0 0 0,1 0 0 0 0,0 0 0 0 0,0 1 0 0 0,0-1 0 0 0,-1 0 1 0 0,1 0-1 0 0,0 0 0 0 0,0 0 0 0 0,0 0 0 0 0,0 0 0 0 0,-1 0 0 0 0,-12 16 106 0 0,0 1 1 0 0,1-1-1 0 0,0 2 0 0 0,-15 32 0 0 0,-9 14 57 0 0,-28 48 400 0 0,60-105-579 0 0,-1-1-1 0 0,1 1 1 0 0,-1-1-1 0 0,0-1 1 0 0,-8 8-1 0 0,-7 7 83 0 0,15-14-42 0 0,0-1 1 0 0,0 0-1 0 0,-1 0 1 0 0,1-1-1 0 0,-1 1 1 0 0,0-1-1 0 0,-1 0 0 0 0,-9 4 1 0 0,9-6 27 0 0</inkml:trace>
  <inkml:trace contextRef="#ctx0" brushRef="#br0" timeOffset="1">100 331 7831 0 0,'63'6'1234'0'0,"-1"-5"-650"0"0,-41-2-434 0 0,0 1-1 0 0,0 1 1 0 0,21 4-1 0 0,-35-4-110 0 0,0 1 0 0 0,-1 0 0 0 0,1 1 0 0 0,-1 0 0 0 0,0 0-1 0 0,11 6 1 0 0,-13-5 41 0 0,-3-3 16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2.8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28 129 11975 0 0,'-16'60'1280'0'0,"10"-38"-1244"0"0,5-20-21 0 0,0 1 0 0 0,0 0 0 0 0,1 0 0 0 0,-1 0-1 0 0,0-1 1 0 0,1 1 0 0 0,0 0 0 0 0,0 6 0 0 0,1 2 39 0 0,0 0 0 0 0,1 1 1 0 0,0-1-1 0 0,1 0 0 0 0,1 0 1 0 0,-1-1-1 0 0,2 1 1 0 0,8 16-1 0 0,-10-22-39 0 0,0 0 1 0 0,1 1-1 0 0,0-1 1 0 0,0 0-1 0 0,0 0 1 0 0,0-1-1 0 0,1 1 0 0 0,0-1 1 0 0,0 0-1 0 0,0-1 1 0 0,0 1-1 0 0,1-1 1 0 0,10 5-1 0 0,-9-4 16 0 0,17 6 55 0 0,-12-9-19 0 0,-9-2-56 0 0,11-2 92 0 0,-11-1-88 0 0,-2 2 0 0 0,2-2 1 0 0,0 0 0 0 0,0 0 0 0 0,0 0 0 0 0,0 0 0 0 0,-1-1 0 0 0,1 1 0 0 0,2-8 0 0 0,9-38 54 0 0,1 0-12 0 0,1 16-13 0 0,2 1 1 0 0,1 0 0 0 0,2 2-1 0 0,1 0 1 0 0,37-40-1 0 0,-53 66-6 0 0,-1-1 1 0 0,1 1-1 0 0,0 0 0 0 0,0 1 0 0 0,0 0 1 0 0,1-1-1 0 0,0 2 0 0 0,-1-1 0 0 0,12-3 1 0 0,-15 6-23 0 0,0 0 1 0 0,0 0-1 0 0,1 0 0 0 0,-1 0 1 0 0,0 1-1 0 0,1-1 1 0 0,-1 1-1 0 0,1 0 1 0 0,-1 0-1 0 0,0 0 1 0 0,1 1-1 0 0,-1-1 1 0 0,1 1-1 0 0,-1 0 1 0 0,0 0-1 0 0,1 0 1 0 0,-1 0-1 0 0,0 0 1 0 0,0 1-1 0 0,0 0 1 0 0,0-1-1 0 0,0 1 1 0 0,3 3-1 0 0,-2-2 5 0 0,0 1 0 0 0,-1 0 0 0 0,1 0 0 0 0,-1 0 0 0 0,1 1 0 0 0,-1-1 0 0 0,0 1-1 0 0,-1-1 1 0 0,1 1 0 0 0,-1 0 0 0 0,0 0 0 0 0,0 0 0 0 0,-1 1 0 0 0,1-1 0 0 0,-1 0 0 0 0,-1 1-1 0 0,1-1 1 0 0,0 7 0 0 0,-1 6 18 0 0,-1 1 0 0 0,0-1 0 0 0,-2 1-1 0 0,0-1 1 0 0,-1 0 0 0 0,0 0 0 0 0,-2 0-1 0 0,0-1 1 0 0,-1 0 0 0 0,-17 31 0 0 0,12-30 0 0 0,0 1 0 0 0,-1-2 1 0 0,0 0-1 0 0,-2 0 0 0 0,0-2 0 0 0,-1 1 1 0 0,0-2-1 0 0,-35 23 0 0 0,46-34-24 0 0,0 0 0 0 0,0 0 0 0 0,0-1 0 0 0,0 0 0 0 0,-8 3 0 0 0,-2-5 48 0 0,13-1-63 0 0,0 0-1 0 0,0 0 0 0 0,-1 0 0 0 0,1 0 1 0 0,0-1-1 0 0,0 1 0 0 0,1-1 1 0 0,-1 1-1 0 0,0-1 0 0 0,0 0 0 0 0,1 0 1 0 0,-1 1-1 0 0,1-1 0 0 0,-1 0 1 0 0,1-1-1 0 0,0 1 0 0 0,0 0 1 0 0,0 0-1 0 0,0 0 0 0 0,0-1 0 0 0,1 1 1 0 0,-1 0-1 0 0,1-1 0 0 0,-1 1 1 0 0,1-1-1 0 0,0 1 0 0 0,0-3 0 0 0,0-6-36 0 0,0 0-1 0 0,1 0 1 0 0,0 0-1 0 0,4-17 1 0 0,26-78-506 0 0,-17 61 322 0 0,-13 39 232 0 0,12 18 130 0 0,2 5 35 0 0,-11-12-145 0 0,-1-1 1 0 0,1 0-1 0 0,0 0 1 0 0,8 5 0 0 0,91 77 254 0 0,-98-82-272 0 0,-3-3-8 0 0,131 115 430 0 0,-132-116-431 0 0,0 1-1 0 0,-1 0 1 0 0,1-1 0 0 0,0 1-1 0 0,0 0 1 0 0,0-1-1 0 0,0 1 1 0 0,-1-1-1 0 0,1 1 1 0 0,0-1 0 0 0,0 0-1 0 0,0 1 1 0 0,0-1-1 0 0,0 0 1 0 0,0 0-1 0 0,0 1 1 0 0,0-1 0 0 0,0 0-1 0 0,0 0 1 0 0,0 0-1 0 0,0 0 1 0 0,0 0-1 0 0,0-1 1 0 0,0 1 0 0 0,0 0-1 0 0,0 0 1 0 0,0-1-1 0 0,0 1 1 0 0,0-1 0 0 0,0 1-1 0 0,0 0 1 0 0,1-2-1 0 0,4-4-5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3.1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14279 0 0,'1'11'1272'0'0,"4"-6"-1016"0"0,2 1-160 0 0,0-1-32 0 0,0 0-64 0 0,-1-2 96 0 0,1-2 0 0 0,-1 1-8 0 0,0-4 0 0 0,2 1 0 0 0,0-2-88 0 0,0-4 64 0 0,0-1-64 0 0,0 0 64 0 0,2 0 40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3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20 6911 0 0,'0'0'823'0'0,"8"2"-555"0"0,-1 1-125 0 0,1 1 0 0 0,-1 0 0 0 0,0 1 0 0 0,-1 0 1 0 0,11 9-1 0 0,-2 0 18 0 0,14 18 0 0 0,-23-23-105 0 0,0 0-1 0 0,0 1 1 0 0,-1 0 0 0 0,-1 0-1 0 0,7 22 1 0 0,-6-18-6 0 0,3 14 89 0 0,-2-1 0 0 0,0 1-1 0 0,-2 1 1 0 0,0 28-1 0 0,-2-41-63 0 0,-2 10 61 0 0,0-17-50 0 0,1 0 0 0 0,-1 0 0 0 0,3 9 0 0 0,-3-17 106 0 0,3-46 225 0 0,-2 25-313 0 0,-1-22-1 0 0,0 25-13 0 0,3-27 0 0 0,0 2 10 0 0,-2 21-7 0 0,1 1 0 0 0,1 1 0 0 0,0-1 0 0 0,12-35-1 0 0,-13 49-58 0 0,2 0 0 0 0,-1 0 0 0 0,1 1 0 0 0,-1 0 0 0 0,2 0 0 0 0,-1 0 0 0 0,0 0 0 0 0,1 0-1 0 0,0 1 1 0 0,0 0 0 0 0,6-4 0 0 0,-2 1 63 0 0,0 0-1 0 0,10-12 0 0 0,-18 18-83 0 0,1 0-1 0 0,-1 0 1 0 0,0 0-1 0 0,0 0 0 0 0,1 0 1 0 0,-1 0-1 0 0,1 0 1 0 0,-1 1-1 0 0,0-1 1 0 0,1 0-1 0 0,-1 1 0 0 0,1-1 1 0 0,0 1-1 0 0,-1 0 1 0 0,1 0-1 0 0,-1-1 0 0 0,3 1 1 0 0,31 4 151 0 0,-29-3-128 0 0,-1 0 0 0 0,1-1 0 0 0,0 0 0 0 0,5 0 0 0 0,13-2 82 0 0,-9 5-108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4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257 39 11055 0 0,'0'0'852'0'0,"-11"-10"-517"0"0,4 6-229 0 0,-1 0 0 0 0,0 0 0 0 0,1 0 0 0 0,-1 1-1 0 0,-1 1 1 0 0,-14-4 0 0 0,16 5-58 0 0,0 1-1 0 0,-1 0 1 0 0,1 0-1 0 0,0 0 1 0 0,0 1-1 0 0,0 0 1 0 0,0 1-1 0 0,0-1 1 0 0,0 1-1 0 0,-11 5 1 0 0,15-5-37 0 0,1-1 0 0 0,-1 1 0 0 0,1 0 0 0 0,-1 0 0 0 0,1 0-1 0 0,0 0 1 0 0,0 0 0 0 0,0 0 0 0 0,0 1 0 0 0,0-1 0 0 0,0 1 0 0 0,0-1 0 0 0,-1 5 0 0 0,-7 8 60 0 0,4-5-29 0 0,0 1 0 0 0,0-1 0 0 0,1 1 0 0 0,1 0-1 0 0,0 0 1 0 0,-4 14 0 0 0,6-16-15 0 0,1 0 0 0 0,-1 1 0 0 0,2-1 0 0 0,-1 0 0 0 0,1 0 0 0 0,0 0 0 0 0,1 1 0 0 0,0-1 0 0 0,1 0 0 0 0,0 0 0 0 0,0 0 0 0 0,1 0 0 0 0,0-1 0 0 0,0 1 0 0 0,6 9 0 0 0,-7-16-17 0 0,0 1 1 0 0,0-1-1 0 0,-1 0 0 0 0,1 0 0 0 0,0 0 0 0 0,0-1 1 0 0,1 1-1 0 0,-1 0 0 0 0,0-1 0 0 0,1 1 0 0 0,-1-1 0 0 0,1 0 1 0 0,-1 0-1 0 0,1 0 0 0 0,-1 0 0 0 0,1 0 0 0 0,0 0 1 0 0,-1-1-1 0 0,1 0 0 0 0,0 1 0 0 0,0-1 0 0 0,-1 0 0 0 0,1 0 1 0 0,0 0-1 0 0,0-1 0 0 0,3 0 0 0 0,1 0 9 0 0,1-1-1 0 0,-1 0 1 0 0,0-1 0 0 0,1 0-1 0 0,-1 0 1 0 0,-1 0 0 0 0,1-1-1 0 0,9-6 1 0 0,-13 8-13 0 0,5-3 22 0 0,0-1 0 0 0,-1 0 0 0 0,0-1 0 0 0,0 1 0 0 0,0-1-1 0 0,-1 0 1 0 0,8-11 0 0 0,29-50 162 0 0,-41 64-172 0 0,-1 0 0 0 0,1 0 0 0 0,0 0 1 0 0,-1 0-1 0 0,2-7 0 0 0,1-6 30 0 0,-3 14-38 0 0,0 1-1 0 0,-1-1 1 0 0,1 1 0 0 0,-1-1-1 0 0,0 0 1 0 0,1 1 0 0 0,-1-1-1 0 0,-1-4 1 0 0,0-13 100 0 0,1 19-32 0 0,-1-4 116 0 0,9 43-55 0 0,-3 15-26 0 0,-2 2 17 0 0,-3-51-122 0 0,0 0 0 0 0,1 0 0 0 0,-1 0 1 0 0,1 0-1 0 0,0 0 0 0 0,0 0 0 0 0,0 0 1 0 0,1-1-1 0 0,2 7 0 0 0,1-2-8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4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11055 0 0,'19'61'1864'0'0,"-15"-43"-1707"0"0,-4-15-140 0 0,0-1 0 0 0,0 0 0 0 0,1 0 0 0 0,-1 0-1 0 0,1 0 1 0 0,-1 1 0 0 0,1-1 0 0 0,0 0 0 0 0,1 2 0 0 0,-1-1 0 0 0,0 1 0 0 0,0 0-1 0 0,0-1 1 0 0,0 1 0 0 0,0 0 0 0 0,-1-1 0 0 0,0 1 0 0 0,0 5 0 0 0,2 13 55 0 0,2 14 349 0 0,0 65 0 0 0,2-114-277 0 0,-6 4-114 0 0,1 1 0 0 0,1 0 0 0 0,-1 0 0 0 0,6-16 0 0 0,0-1 24 0 0,-4 16-49 0 0,0 0-1 0 0,7-14 0 0 0,4-11-5 0 0,-10 25 10 0 0,-1 1-1 0 0,1 1 1 0 0,1-1-1 0 0,-1 0 0 0 0,1 1 1 0 0,0 0-1 0 0,1 0 1 0 0,9-9-1 0 0,-8 7 24 0 0,-6 7-20 0 0,0 0 1 0 0,0 0-1 0 0,1 0 0 0 0,-1 1 0 0 0,1-1 0 0 0,0 0 0 0 0,-1 1 0 0 0,5-3 0 0 0,-5 3-4 0 0,0 1 0 0 0,0-1-1 0 0,0 1 1 0 0,1 0-1 0 0,-1 0 1 0 0,0 0 0 0 0,0-1-1 0 0,0 1 1 0 0,0 0 0 0 0,1 1-1 0 0,-1-1 1 0 0,0 0 0 0 0,0 0-1 0 0,0 0 1 0 0,1 1 0 0 0,-1-1-1 0 0,0 0 1 0 0,0 1-1 0 0,0-1 1 0 0,0 1 0 0 0,0 0-1 0 0,0-1 1 0 0,0 1 0 0 0,1 1-1 0 0,1 0 17 0 0,0 0 0 0 0,-1 0 0 0 0,0 0 0 0 0,1 1 0 0 0,-1-1 0 0 0,0 1 0 0 0,0-1 0 0 0,0 1 0 0 0,0 0 0 0 0,1 4 0 0 0,1 1 14 0 0,-1 1 0 0 0,2 13 0 0 0,-1-8 16 0 0,-3-8-34 0 0,-1-1 0 0 0,1 1 0 0 0,-1 0 0 0 0,0-1-1 0 0,-1 1 1 0 0,-1 7 0 0 0,0 16 33 0 0,2-24-34 0 0,0 0 0 0 0,-1-1-1 0 0,1 1 1 0 0,-2 6 0 0 0,1-8-7 0 0,0 1 0 0 0,0-1 0 0 0,1 1 0 0 0,-1 0 0 0 0,1-1 0 0 0,0 1 0 0 0,1 5 0 0 0,-1-7-6 0 0,0-1 1 0 0,0 1 0 0 0,0-1 0 0 0,0 1 0 0 0,0-1 0 0 0,-1 1 0 0 0,1-1 0 0 0,0 1 0 0 0,-2 2 0 0 0,2-4-3 0 0,-1 1 0 0 0,1 0 0 0 0,0 0 0 0 0,-1 0 1 0 0,1-1-1 0 0,0 1 0 0 0,0 0 0 0 0,0 0 0 0 0,0 0 1 0 0,0 0-1 0 0,-1 0 0 0 0,2-1 0 0 0,-1 1 0 0 0,0 0 1 0 0,0 0-1 0 0,0 0 0 0 0,0 0 0 0 0,0 0 1 0 0,1-1-1 0 0,0 3 0 0 0,3 1 49 0 0,3-2 11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6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1 9671 0 0,'0'0'1328'0'0,"-11"10"-1072"0"0,10-7-231 0 0,-1 0-1 0 0,1 0 1 0 0,0 0-1 0 0,0 0 0 0 0,0 1 1 0 0,0-1-1 0 0,0 0 0 0 0,1 1 1 0 0,0-1-1 0 0,-1 6 1 0 0,6 36 133 0 0,0-7-25 0 0,2 72 124 0 0,1 35 25 0 0,-3-36 3 0 0,-2-34-58 0 0,-2-70-201 0 0,-1 1 0 0 0,1-1 0 0 0,-1 0-1 0 0,4 8 1 0 0,-1 2 69 0 0,-3-13-26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6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259 12 11055 0 0,'8'-11'1144'0'0,"-7"11"-1142"0"0,-1 0 1 0 0,0 1-1 0 0,0-1 0 0 0,0 1 0 0 0,0-1 0 0 0,0 1 0 0 0,0-1 0 0 0,0 0 0 0 0,0 1 0 0 0,0-1 1 0 0,0 1-1 0 0,0-1 0 0 0,0 1 0 0 0,0-1 0 0 0,0 1 0 0 0,0-1 0 0 0,0 1 0 0 0,0-1 0 0 0,-1 0 1 0 0,1 1-1 0 0,0-1 0 0 0,0 1 0 0 0,-1-1 0 0 0,1 0 0 0 0,0 1 0 0 0,0-1 0 0 0,-1 0 0 0 0,1 1 1 0 0,0-1-1 0 0,-1 0 0 0 0,1 0 0 0 0,-1 1 0 0 0,1-1 0 0 0,0 0 0 0 0,-1 0 0 0 0,1 1 1 0 0,-1-1-1 0 0,1 0 0 0 0,0 0 0 0 0,-2 0 0 0 0,-1 3 79 0 0,2-2-70 0 0,1 0 1 0 0,-1 0-1 0 0,0 0 0 0 0,1 0 0 0 0,-1 0 0 0 0,0 0 0 0 0,0 0 0 0 0,0-1 0 0 0,0 1 0 0 0,-1 1 0 0 0,0 0 11 0 0,-2 2 6 0 0,1 1 0 0 0,0 0 0 0 0,-5 9 0 0 0,-10 14 41 0 0,17-27-64 0 0,0 1 1 0 0,0-1 0 0 0,0 0-1 0 0,0 0 1 0 0,-1 0 0 0 0,1 0 0 0 0,-1 0-1 0 0,1 0 1 0 0,0 0 0 0 0,-1-1-1 0 0,0 1 1 0 0,1-1 0 0 0,-1 1-1 0 0,1-1 1 0 0,-1 1 0 0 0,-2-1 0 0 0,-3 2 16 0 0,0 0 1 0 0,1 0-1 0 0,-1 0 0 0 0,1 1 1 0 0,0 0-1 0 0,0 0 1 0 0,-11 8-1 0 0,-6 3 20 0 0,7-5-1 0 0,13-7-31 0 0,1 0 0 0 0,-1 0 0 0 0,0 0 0 0 0,0-1-1 0 0,0 1 1 0 0,0-1 0 0 0,0 0 0 0 0,0 0 0 0 0,0 0-1 0 0,0 0 1 0 0,-1 0 0 0 0,1-1 0 0 0,-6 1 0 0 0,8-1-6 0 0,0 0 0 0 0,0 0 0 0 0,1 0 0 0 0,-1 0 0 0 0,0 0 0 0 0,0 0 0 0 0,1 0 0 0 0,-1 0 0 0 0,0 1 0 0 0,0-1 0 0 0,1 0 0 0 0,-1 1 0 0 0,0-1 0 0 0,0 0-1 0 0,1 1 1 0 0,-1-1 0 0 0,0 1 0 0 0,1-1 0 0 0,-2 2 0 0 0,-12 16 193 0 0,14-17-184 0 0,-1 0 0 0 0,1 0 0 0 0,0 0 0 0 0,-1 0 0 0 0,1 0 0 0 0,0 0 0 0 0,0 0 0 0 0,0 0 0 0 0,0 0-1 0 0,0 0 1 0 0,0 0 0 0 0,0 0 0 0 0,0 0 0 0 0,0 0 0 0 0,0 0 0 0 0,1 0 0 0 0,-1 0 0 0 0,0 0 0 0 0,1 2 0 0 0,10 14 84 0 0,-6-11-66 0 0,0 0 1 0 0,1-1-1 0 0,0 1 1 0 0,0-1-1 0 0,0-1 1 0 0,1 1-1 0 0,-1-1 1 0 0,1 0-1 0 0,0-1 1 0 0,13 5-1 0 0,7 1 46 0 0,1-1 0 0 0,0-2 0 0 0,1-1 0 0 0,-1-1 0 0 0,49 1 0 0 0,-51-5-24 0 0,-3 0-40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7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267 0 10135 0 0,'-1'1'65'0'0,"0"-1"1"0"0,0 1-1 0 0,0 0 0 0 0,1-1 0 0 0,-1 1 0 0 0,0 0 0 0 0,0 0 0 0 0,1-1 0 0 0,-1 1 0 0 0,1 0 1 0 0,-1 0-1 0 0,1 0 0 0 0,-1 0 0 0 0,1 0 0 0 0,-1 0 0 0 0,1 0 0 0 0,0 1 0 0 0,-1-1-56 0 0,1 0-1 0 0,-1-1 1 0 0,1 1-1 0 0,-1-1 0 0 0,1 1 1 0 0,-1-1-1 0 0,1 1 0 0 0,-1-1 1 0 0,1 1-1 0 0,-1-1 1 0 0,1 0-1 0 0,-1 1 0 0 0,0-1 1 0 0,0 1-1 0 0,-1 0 14 0 0,-6 8 95 0 0,0 0 1 0 0,0 1-1 0 0,1 0 0 0 0,1 0 0 0 0,-10 20 0 0 0,-2 3 28 0 0,6-9-15 0 0,-10 24 0 0 0,6-10-14 0 0,-4 11 16 0 0,3 1-1 0 0,-21 100 1 0 0,21-76 1 0 0,6-16-20 0 0,2 0 1 0 0,2 1-1 0 0,4 0 0 0 0,1 1 0 0 0,4-1 0 0 0,10 73 0 0 0,-3-80-28 0 0,2-1-1 0 0,2 0 1 0 0,3-1 0 0 0,1 0-1 0 0,3-2 1 0 0,37 67-1 0 0,-39-86-4 0 0,1-1 0 0 0,34 40-1 0 0,-44-58-54 0 0,3 3 27 0 0,0-1-1 0 0,2 0 1 0 0,-1-1-1 0 0,1 0 1 0 0,21 12 0 0 0,-16-13-42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8.2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8287 0 0,'0'13'639'0'0,"0"-10"-402"0"0,0-2-158 0 0,-1 5-8 0 0,0 0 0 0 0,0 0 1 0 0,0-1-1 0 0,1 1 0 0 0,0 0 0 0 0,1 7 1 0 0,0-5-6 0 0,-1 0 1 0 0,0 0 0 0 0,-1 9-1 0 0,-4 17 64 0 0,2 0 1 0 0,1 0-1 0 0,2 0 0 0 0,6 51 0 0 0,-4-67-58 0 0,1-1 0 0 0,9 32-1 0 0,-10-44-49 0 0,-1 0-1 0 0,1 0 1 0 0,1 0 0 0 0,-1 0-1 0 0,1 0 1 0 0,0 0-1 0 0,0-1 1 0 0,0 1-1 0 0,1-1 1 0 0,-1 0 0 0 0,1 0-1 0 0,0 0 1 0 0,6 4-1 0 0,-8-7-8 0 0,1 1 0 0 0,0-1 0 0 0,0 0 0 0 0,0 1-1 0 0,0-1 1 0 0,0-1 0 0 0,0 1 0 0 0,0 0 0 0 0,1-1-1 0 0,-1 0 1 0 0,0 1 0 0 0,0-1 0 0 0,0 0 0 0 0,1-1-1 0 0,-1 1 1 0 0,0-1 0 0 0,0 1 0 0 0,0-1 0 0 0,0 0 0 0 0,4-1-1 0 0,-3 0 7 0 0,1-1 0 0 0,-1 1-1 0 0,1-1 1 0 0,-1 1 0 0 0,0-1-1 0 0,0 0 1 0 0,0-1 0 0 0,-1 1 0 0 0,1-1-1 0 0,-1 0 1 0 0,0 1 0 0 0,4-6-1 0 0,3-7 50 0 0,-4 7-30 0 0,0-1-1 0 0,0-1 1 0 0,8-18 0 0 0,6-24 60 0 0,-9 28 8 0 0,-2 0 0 0 0,11-48 0 0 0,-11 36-32 0 0,-5 26-38 0 0,-1 0 0 0 0,1-14-1 0 0,0 3 49 0 0,0-6 24 0 0,-2 8-25 0 0,-1 17-65 0 0,0-1 1 0 0,-1 1-1 0 0,0 0 0 0 0,0-1 0 0 0,0-6 0 0 0,-1 9 158 0 0,3 3-154 0 0,-1 0 0 0 0,0 0 0 0 0,0 1 0 0 0,0-1 0 0 0,-1 0 0 0 0,1 0 0 0 0,0 4 0 0 0,16 61 245 0 0,-2-3-86 0 0,-11-17-32 0 0,-3 59 0 0 0,2 41 97 0 0,4-121-170 0 0,-6-21-57 0 0,1 0 1 0 0,-1 0-1 0 0,0 0 1 0 0,0 5 0 0 0,0-8 33 0 0,4 1-40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4.6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6911 0 0,'5'30'840'0'0,"-5"-20"-632"0"0,0 1 56 0 0,-2-3 232 0 0,6 0-152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8.6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0 10135 0 0,'0'2'778'0'0,"-1"4"-532"0"0,1-5-235 0 0,0 1 1 0 0,0 0-1 0 0,-1-1 1 0 0,1 1-1 0 0,0 0 1 0 0,1 0-1 0 0,-1-1 0 0 0,0 1 1 0 0,0 0-1 0 0,1-1 1 0 0,-1 1-1 0 0,1-1 1 0 0,-1 1-1 0 0,1 0 0 0 0,0-1 1 0 0,0 1-1 0 0,1 1 1 0 0,14-5 334 0 0,-7 4-288 0 0,-1-1 0 0 0,0-1 0 0 0,1 1 0 0 0,-1-2 0 0 0,1 1 0 0 0,-1-1 0 0 0,11-2 0 0 0,32-4 14 0 0,-17 4 184 0 0,-32 2-237 0 0,1 1 0 0 0,-1 0 0 0 0,1 0 0 0 0,0 0 0 0 0,-1 0 0 0 0,1 0 0 0 0,-1 1 0 0 0,1-1 0 0 0,4 2 0 0 0,16 3 143 0 0,-22-4-66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9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0 9215 0 0,'0'0'963'0'0,"-1"3"-872"0"0,-1 4-21 0 0,0 1 1 0 0,1 0 0 0 0,-1 0 0 0 0,2-1 0 0 0,-1 1 0 0 0,1 0-1 0 0,0 0 1 0 0,2 12 0 0 0,-1-15-30 0 0,-1 1-1 0 0,0-1 1 0 0,0 1 0 0 0,0 0 0 0 0,-1-1-1 0 0,-2 12 1 0 0,-2 14 71 0 0,-2 107 471 0 0,6-129-553 0 0,1 0 1 0 0,0 0-1 0 0,1 0 1 0 0,0 0-1 0 0,3 11 1 0 0,-2-18 43 0 0,6 3-58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9.4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21 11055 0 0,'6'13'378'0'0,"0"1"0"0"0,-1-1-1 0 0,0 1 1 0 0,5 26-1 0 0,-5-17-251 0 0,4 31 212 0 0,-6-29-295 0 0,2 1-1 0 0,8 26 0 0 0,-11-44-41 0 0,1 3 20 0 0,1 0 0 0 0,-1-1 0 0 0,2 1 0 0 0,-1-1-1 0 0,1 0 1 0 0,1 0 0 0 0,9 12 0 0 0,-14-21-7 0 0,0 0 0 0 0,0-1 1 0 0,0 1-1 0 0,1 0 0 0 0,-1 0 0 0 0,0 0 1 0 0,1-1-1 0 0,-1 1 0 0 0,1-1 1 0 0,-1 1-1 0 0,3 0 0 0 0,-1 0 24 0 0,-3-1-32 0 0,1 0 0 0 0,-1-1 0 0 0,1 1 0 0 0,-1 0-1 0 0,1 0 1 0 0,-1 0 0 0 0,1 0 0 0 0,-1 0 0 0 0,1-1-1 0 0,-1 1 1 0 0,0 0 0 0 0,1 0 0 0 0,-1-1 0 0 0,1 1 0 0 0,-1 0-1 0 0,0 0 1 0 0,1-1 0 0 0,-1 1 0 0 0,0-1 0 0 0,1 1-1 0 0,1-2 16 0 0,1-1-1 0 0,0-1 0 0 0,0 0 0 0 0,0 0-1 0 0,0 0 1 0 0,0 0 0 0 0,-1 0 0 0 0,1 0 0 0 0,-1 0 0 0 0,-1-1 0 0 0,1 1 0 0 0,1-7-1 0 0,8-16 54 0 0,-5 10-21 0 0,0-1 1 0 0,-2 1 0 0 0,1-1 0 0 0,-2 0 0 0 0,1-20 0 0 0,-1 13 89 0 0,12-48 1 0 0,-9 50-73 0 0,-6 19-55 0 0,1 0 0 0 0,-1 1 0 0 0,1-1-1 0 0,0 0 1 0 0,1 0 0 0 0,-1 1 0 0 0,1-1 0 0 0,-1 1 0 0 0,1-1 0 0 0,0 1-1 0 0,0 0 1 0 0,0 0 0 0 0,1 0 0 0 0,-1 0 0 0 0,1 0 0 0 0,0 0 0 0 0,0 1-1 0 0,3-3 1 0 0,5-2 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49.7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0 104 9215 0 0,'0'0'707'0'0,"0"2"-464"0"0,1 27 23 0 0,-1-22-178 0 0,0-1-1 0 0,0 1 1 0 0,2 11 0 0 0,2 4 29 0 0,-3-16-89 0 0,0-1-1 0 0,0 0 1 0 0,0 1-1 0 0,0-1 1 0 0,1 0-1 0 0,0 0 1 0 0,4 7-1 0 0,7 14 81 0 0,-11-20-87 0 0,1 0-1 0 0,0 0 1 0 0,0-1 0 0 0,1 0 0 0 0,7 10-1 0 0,-6-9 9 0 0,1 0-3 0 0,-1 0 1 0 0,1 0 0 0 0,1-1-1 0 0,-1 0 1 0 0,9 6-1 0 0,-12-10-14 0 0,-1 0 0 0 0,1 1 0 0 0,0-1 0 0 0,0 0 0 0 0,0-1 0 0 0,0 1-1 0 0,0-1 1 0 0,0 1 0 0 0,0-1 0 0 0,1 0 0 0 0,-1 0 0 0 0,0 0-1 0 0,0 0 1 0 0,0-1 0 0 0,0 1 0 0 0,0-1 0 0 0,6-2 0 0 0,-2 0 17 0 0,-1 0 0 0 0,1 0 0 0 0,-1-1 0 0 0,1 0 0 0 0,-1 0 0 0 0,0-1 1 0 0,-1 0-1 0 0,1 0 0 0 0,-1 0 0 0 0,0-1 0 0 0,8-11 0 0 0,1-3 73 0 0,-1-1 0 0 0,12-29-1 0 0,-20 40-54 0 0,0 0-1 0 0,-1 0 1 0 0,-1-1-1 0 0,3-14 1 0 0,-5 21-23 0 0,0 0 0 0 0,-1-1 0 0 0,1 1-1 0 0,-1 0 1 0 0,0 0 0 0 0,-1 0 0 0 0,1 0 0 0 0,-1-1 0 0 0,0 1 0 0 0,0 0 0 0 0,0 0 0 0 0,0 0 0 0 0,-1 0 0 0 0,-3-6 0 0 0,2 4 10 0 0,-2 1 1 0 0,1 0-1 0 0,0-1 0 0 0,-1 1 0 0 0,0 1 0 0 0,0-1 0 0 0,0 1 1 0 0,-1 0-1 0 0,0 0 0 0 0,1 0 0 0 0,-13-4 0 0 0,14 6-12 0 0,-1 0 1 0 0,0 0-1 0 0,0 1 0 0 0,0 0 1 0 0,0 0-1 0 0,-1 0 0 0 0,1 0 1 0 0,0 1-1 0 0,0 0 0 0 0,0 0 1 0 0,-1 0-1 0 0,1 1 0 0 0,0 0 1 0 0,0 0-1 0 0,0 0 0 0 0,-7 3 1 0 0,0 1 8 0 0,1-1 18 0 0,-1 1 0 0 0,1 0 0 0 0,0 1 0 0 0,1 0 0 0 0,-16 12 0 0 0,12-5 10 0 0,2 0-49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0.1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5 154 10591 0 0,'1'8'228'0'0,"-1"0"-1"0"0,0 0 0 0 0,-1 0 0 0 0,-1 10 0 0 0,1-10-227 0 0,0 0 0 0 0,1 1 0 0 0,0-1-1 0 0,2 9 1 0 0,-1 5 12 0 0,0-13 19 0 0,0-1-1 0 0,0 1 1 0 0,1 0 0 0 0,0 0-1 0 0,4 10 1 0 0,-4-14-12 0 0,0 0 1 0 0,0-1-1 0 0,1 1 1 0 0,-1 0-1 0 0,1-1 0 0 0,0 0 1 0 0,0 0-1 0 0,1 0 1 0 0,-1 0-1 0 0,6 4 0 0 0,-4-3 8 0 0,1-1 0 0 0,0 0 0 0 0,0-1 0 0 0,0 1-1 0 0,13 4 1 0 0,-14-6-16 0 0,-1-1 0 0 0,1-1 0 0 0,0 1 1 0 0,0 0-1 0 0,-1-1 0 0 0,1 0 0 0 0,0 0 0 0 0,-1-1 0 0 0,9-1 0 0 0,-3 0 12 0 0,-1 0-1 0 0,0 0 0 0 0,0-2 1 0 0,0 1-1 0 0,-1-1 0 0 0,1 0 1 0 0,-1-1-1 0 0,0 1 0 0 0,0-2 1 0 0,-1 1-1 0 0,1-1 0 0 0,-1 0 1 0 0,0-1-1 0 0,-1 0 0 0 0,9-11 1 0 0,-7 8 12 0 0,-1 0 1 0 0,0 0-1 0 0,0-1 0 0 0,-1 0 1 0 0,-1 0-1 0 0,8-21 1 0 0,-11 25-15 0 0,0 0 1 0 0,-1 0-1 0 0,0 0 1 0 0,0-1-1 0 0,-1 1 1 0 0,0 0-1 0 0,0 0 1 0 0,0 0-1 0 0,-1-1 1 0 0,0 1-1 0 0,-1 0 1 0 0,0 0-1 0 0,-3-8 1 0 0,2 7 0 0 0,-1-5 51 0 0,-11-20 1 0 0,12 29-59 0 0,0 0 1 0 0,0 0-1 0 0,0 0 1 0 0,0 0 0 0 0,0 0-1 0 0,-1 1 1 0 0,1-1 0 0 0,-6-3-1 0 0,-7-5 47 0 0,13 9-47 0 0,-1 1 1 0 0,1-1-1 0 0,-1 1 0 0 0,1-1 0 0 0,-1 1 0 0 0,0 0 1 0 0,0 1-1 0 0,0-1 0 0 0,0 0 0 0 0,-6 0 1 0 0,2 0 8 0 0,0 1 1 0 0,0 0-1 0 0,-1 0 1 0 0,1 1 0 0 0,0 1-1 0 0,-1-1 1 0 0,-12 3 0 0 0,17-2-15 0 0,0 1 1 0 0,0-1-1 0 0,0 1 1 0 0,0-1-1 0 0,0 1 1 0 0,0 0-1 0 0,1 1 1 0 0,-1-1-1 0 0,1 1 1 0 0,0-1-1 0 0,-1 1 1 0 0,1 0 0 0 0,1 0-1 0 0,-1 1 1 0 0,0-1-1 0 0,-4 7 1 0 0,5-6-3 0 0,-30 55 128 0 0,29-52-117 0 0,1 0-1 0 0,-1-1 1 0 0,1 1 0 0 0,0 0-1 0 0,1 0 1 0 0,0 0-1 0 0,-1 10 1 0 0,3-5-6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11519 0 0,'0'0'1202'0'0,"1"1"-1116"0"0,1 1-66 0 0,0 1 1 0 0,0-1-1 0 0,0 1 0 0 0,-1-1 0 0 0,1 1 0 0 0,-1-1 0 0 0,0 1 0 0 0,1 0 1 0 0,-1 0-1 0 0,0 4 0 0 0,5 32 135 0 0,-3-14-76 0 0,18 71 268 0 0,-18-82-235 0 0,1 22 0 0 0,-3-25-60 0 0,1 1-1 0 0,0-1 0 0 0,4 13 0 0 0,-3-13-31 0 0,1-1-1 0 0,0 0 0 0 0,1 0 1 0 0,0 0-1 0 0,12 16 0 0 0,-15-23-13 0 0,0 0 0 0 0,0-1 0 0 0,0 1 0 0 0,1-1-1 0 0,-1 0 1 0 0,1 0 0 0 0,0 0 0 0 0,-1 0 0 0 0,1 0 0 0 0,0 0-1 0 0,0-1 1 0 0,0 0 0 0 0,1 1 0 0 0,-1-1 0 0 0,0 0 0 0 0,0 0-1 0 0,1-1 1 0 0,-1 1 0 0 0,0-1 0 0 0,1 0 0 0 0,-1 0 0 0 0,1 0-1 0 0,3 0 1 0 0,-3-1 7 0 0,-1 0 0 0 0,0-1-1 0 0,0 1 1 0 0,0 0 0 0 0,0-1 0 0 0,0 0-1 0 0,0 1 1 0 0,-1-1 0 0 0,1 0-1 0 0,0-1 1 0 0,-1 1 0 0 0,0 0-1 0 0,1-1 1 0 0,-1 1 0 0 0,0-1 0 0 0,0 0-1 0 0,-1 0 1 0 0,4-5 0 0 0,0-3 22 0 0,0 0 1 0 0,-1 0 0 0 0,7-22-1 0 0,-1-5 81 0 0,-4 17-9 0 0,7-39 1 0 0,-12 39-2 0 0,-1-33 1 0 0,-1 18 3 0 0,2 31-90 0 0,-1 1 0 0 0,1 0 0 0 0,1 0 0 0 0,-1 0 1 0 0,0 0-1 0 0,1 0 0 0 0,0 1 0 0 0,0-1 1 0 0,0 0-1 0 0,0 1 0 0 0,6-7 0 0 0,3 0-4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1.1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 9671 0 0,'1'2'78'0'0,"0"0"0"0"0,0 1-1 0 0,0-1 1 0 0,-1 0 0 0 0,1 1-1 0 0,-1-1 1 0 0,0 1 0 0 0,0-1 0 0 0,0 0-1 0 0,0 1 1 0 0,0-1 0 0 0,0 1-1 0 0,-1-1 1 0 0,1 1 0 0 0,-1-1-1 0 0,0 0 1 0 0,-1 3 0 0 0,-2 19 125 0 0,0 9 147 0 0,1-2-176 0 0,2-6-78 0 0,0-19-61 0 0,0 0 0 0 0,1 0 0 0 0,0 0 0 0 0,0 0 0 0 0,2 7 0 0 0,-1-5 2 0 0,0-1 1 0 0,-1 1-1 0 0,0 8 0 0 0,1 16 120 0 0,0-21-58 0 0,1 4-21 0 0,0-1 0 0 0,6 19-1 0 0,-7-29-61 0 0,1 0 0 0 0,-1 0 0 0 0,1 0 0 0 0,0 0 1 0 0,0 0-1 0 0,1 0 0 0 0,-1 0 0 0 0,1-1 0 0 0,0 1 0 0 0,0-1 0 0 0,6 5 0 0 0,-8-7-7 0 0,0-1 0 0 0,0 1 0 0 0,0-1 0 0 0,0 1 0 0 0,0-1-1 0 0,0 0 1 0 0,0 0 0 0 0,0 0 0 0 0,0 1 0 0 0,1-1 0 0 0,-1 0 0 0 0,0 0 0 0 0,0 0 0 0 0,0 0 0 0 0,0-1 0 0 0,0 1-1 0 0,0 0 1 0 0,2-1 0 0 0,17-7 95 0 0,-11 3-65 0 0,0 0 0 0 0,-1-1-1 0 0,0 0 1 0 0,0 0 0 0 0,11-12-1 0 0,31-40 119 0 0,-34 38-98 0 0,-10 13-35 0 0,-1-1 0 0 0,0 1-1 0 0,-1-1 1 0 0,0 0 0 0 0,0-1-1 0 0,-1 1 1 0 0,0-1 0 0 0,2-9-1 0 0,1-11 88 0 0,3-33 0 0 0,-8 48-52 0 0,-2-18 38 0 0,0 20 50 0 0,0 11 38 0 0,2 5 108 0 0,15 118 59 0 0,-12-92-268 0 0,-2-22-61 0 0,-1 0-1 0 0,0 1 0 0 0,0 11 1 0 0,1 105 217 0 0,-2-121-226 0 0,4 26 116 0 0,-4-30-124 0 0,1 1 0 0 0,-1-1 1 0 0,1-1-1 0 0,-1 1 0 0 0,1 0 0 0 0,-1 0 1 0 0,1 0-1 0 0,-1 0 0 0 0,0 0 1 0 0,1 0-1 0 0,-1 0 0 0 0,1-1 1 0 0,-1 1-1 0 0,1 0 0 0 0,-1 0 1 0 0,0-1-1 0 0,1 1 0 0 0,0-1 1 0 0,9-9 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1.5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14 13359 0 0,'0'0'1395'0'0,"8"1"-1290"0"0,3 1-21 0 0,1 0 0 0 0,-1-1-1 0 0,1-1 1 0 0,-1 0 0 0 0,1-1 0 0 0,15-2-1 0 0,-11 1-20 0 0,0 0 0 0 0,20 2 0 0 0,-6-3 17 0 0,8 0 117 0 0,-36 3-69 0 0,-1-1-74 0 0,4-3-44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1.9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 12439 0 0,'0'0'958'0'0,"0"1"-625"0"0,-1 1-306 0 0,0 1 0 0 0,0-1 1 0 0,0 1-1 0 0,1 0 0 0 0,-1-1 0 0 0,1 1 0 0 0,0-1 1 0 0,0 1-1 0 0,0 0 0 0 0,0 3 0 0 0,0 7 95 0 0,-2 69 324 0 0,-1-1-196 0 0,2-40-169 0 0,2-29-53 0 0,-1 1 1 0 0,-3 14-1 0 0,2-10 39 0 0,0 24 1 0 0,1-31-43 0 0,1 2 41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2.3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0 10799 0 0,'0'0'1079'0'0,"2"0"-984"0"0,4 1-52 0 0,0 1 0 0 0,0-1 0 0 0,0 1 0 0 0,0 0 0 0 0,0 1 0 0 0,0-1 0 0 0,0 1 0 0 0,-1 0 0 0 0,1 1 1 0 0,-1-1-1 0 0,0 1 0 0 0,0 0 0 0 0,0 0 0 0 0,-1 1 0 0 0,1 0 0 0 0,-1-1 0 0 0,0 1 0 0 0,6 11 0 0 0,7 14 88 0 0,-2 1-1 0 0,-1 1 0 0 0,11 36 1 0 0,22 102 211 0 0,-37-127-244 0 0,-2 0 0 0 0,-2 1 0 0 0,-1-1-1 0 0,-3 1 1 0 0,-1 0 0 0 0,-3 0 0 0 0,-1 0 0 0 0,-13 61-1 0 0,7-58-7 0 0,-3-1-1 0 0,-1 0 0 0 0,-2-1 1 0 0,-3-1-1 0 0,-33 62 0 0 0,-64 84 239 0 0,72-138-328 0 0,33-40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5.0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 11055 0 0,'0'0'1248'0'0,"11"-2"-1168"0"0,0 1-80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2.7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12439 0 0,'0'0'1314'0'0,"11"3"-916"0"0,-10-2-371 0 0,1 0 1 0 0,-1 0-1 0 0,1 0 0 0 0,-1 0 0 0 0,1-1 0 0 0,0 1 1 0 0,-1-1-1 0 0,1 1 0 0 0,0-1 0 0 0,0 0 0 0 0,-1 1 1 0 0,1-1-1 0 0,0 0 0 0 0,2 0 0 0 0,1 0 4 0 0,-1 1 0 0 0,1-1 1 0 0,-1 1-1 0 0,1 0 0 0 0,0 1 0 0 0,-1-1 0 0 0,0 1 0 0 0,7 3 0 0 0,21 6 65 0 0,-13-7-37 0 0,-1-2 0 0 0,1 0-1 0 0,0-2 1 0 0,21-1 0 0 0,13-2 69 0 0,-41 1-118 0 0</inkml:trace>
  <inkml:trace contextRef="#ctx0" brushRef="#br0" timeOffset="1">1 214 11519 0 0,'0'1'887'0'0,"0"4"-560"0"0,0-3-54 0 0,1-1-240 0 0,0 0 0 0 0,0 0 0 0 0,0 0 1 0 0,1 0-1 0 0,-1-1 0 0 0,0 1 0 0 0,1 0 0 0 0,-1 0 0 0 0,2 0 0 0 0,-1-1 5 0 0,4 3 30 0 0,1-1 0 0 0,0 0-1 0 0,0 0 1 0 0,-1-1 0 0 0,1 0 0 0 0,0 0-1 0 0,9 0 1 0 0,52-5 80 0 0,-36 2-78 0 0,23-2 26 0 0,-23 1-80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3.2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43 11055 0 0,'0'0'1334'0'0,"-5"-7"-1020"0"0,5 8-298 0 0,-1-1 0 0 0,1 1 0 0 0,-1 0-1 0 0,1 0 1 0 0,0 0 0 0 0,-1 0 0 0 0,1 0-1 0 0,0 0 1 0 0,0 0 0 0 0,0 0 0 0 0,-1 0-1 0 0,1 0 1 0 0,0 0 0 0 0,0 0 0 0 0,1-1-1 0 0,-1 1 1 0 0,0 0 0 0 0,0 0 0 0 0,0 0-1 0 0,1 0 1 0 0,-1 0 0 0 0,0 0 0 0 0,1 0-1 0 0,0 1 1 0 0,13 25 150 0 0,-9-20-102 0 0,26 50 206 0 0,-15-20-112 0 0,-9-20-82 0 0,12 42 170 0 0,-17-54-199 0 0,0 0 0 0 0,-1 1 1 0 0,1-1-1 0 0,-1 1 1 0 0,0-1-1 0 0,0 1 0 0 0,-1 0 1 0 0,0 7-1 0 0,-7-22 177 0 0,0-20-91 0 0,5 23-106 0 0,1 0 0 0 0,-1 0-1 0 0,0-11 1 0 0,-2-21 86 0 0,2 29-87 0 0,1 0 0 0 0,0 0-1 0 0,1-1 1 0 0,0 1 0 0 0,0 0 0 0 0,3-15 0 0 0,-2 20-17 0 0,2-11 64 0 0,1 0 0 0 0,7-17-1 0 0,-10 28-50 0 0,1 0-1 0 0,0 0 1 0 0,0 0 0 0 0,1 0-1 0 0,-1 1 1 0 0,1-1 0 0 0,0 0 0 0 0,0 1-1 0 0,0 0 1 0 0,0 0 0 0 0,1 0-1 0 0,4-3 1 0 0,-4 3-8 0 0,0 1-1 0 0,0 0 1 0 0,0 1-1 0 0,0-1 1 0 0,0 1 0 0 0,1-1-1 0 0,-1 1 1 0 0,0 0-1 0 0,1 1 1 0 0,-1-1 0 0 0,0 1-1 0 0,9 0 1 0 0,0 2 29 0 0,0 0 0 0 0,-1 1 0 0 0,15 5 0 0 0,-11-3-5 0 0,2 0-28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3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43 13823 0 0,'0'0'1062'0'0,"-1"-1"-693"0"0,-15-6-178 0 0,1 0-1 0 0,-23-16 1 0 0,37 23-186 0 0,-1-1 1 0 0,1 0-1 0 0,-1 1 0 0 0,1-1 1 0 0,-1 1-1 0 0,1-1 0 0 0,-1 1 1 0 0,0 0-1 0 0,1 0 0 0 0,-1-1 1 0 0,-1 2-1 0 0,-9 1 51 0 0,5 3-27 0 0,0 0 0 0 0,0 1 1 0 0,0 0-1 0 0,-11 12 0 0 0,-23 31 56 0 0,41-48-84 0 0,-9 11 26 0 0,0 0 0 0 0,2 0 0 0 0,-9 17 0 0 0,13-22-14 0 0,1 0 0 0 0,-1-1 0 0 0,1 1 0 0 0,0 0 0 0 0,0 0-1 0 0,1 1 1 0 0,0-1 0 0 0,0 11 0 0 0,1-10 1 0 0,0-5-8 0 0,0 0 1 0 0,0 0-1 0 0,0 0 1 0 0,0 0-1 0 0,1 0 1 0 0,-1 0-1 0 0,1 0 1 0 0,0 0-1 0 0,0 0 1 0 0,0 0-1 0 0,0-1 1 0 0,0 1-1 0 0,0 0 1 0 0,1 0-1 0 0,-1-1 1 0 0,1 1-1 0 0,3 2 1 0 0,-3-2 1 0 0,0-1 0 0 0,1 1 1 0 0,-1-1-1 0 0,1 0 1 0 0,-1 0-1 0 0,1 0 0 0 0,0 0 1 0 0,0 0-1 0 0,0-1 1 0 0,0 1-1 0 0,0-1 1 0 0,1 0-1 0 0,-1 0 0 0 0,0 0 1 0 0,0 0-1 0 0,1 0 1 0 0,-1-1-1 0 0,0 0 0 0 0,1 0 1 0 0,-1 0-1 0 0,1 0 1 0 0,-1 0-1 0 0,0 0 0 0 0,1-1 1 0 0,4-1-1 0 0,4 0 11 0 0,0-1 0 0 0,0 0-1 0 0,0 0 1 0 0,0-1 0 0 0,-1-1-1 0 0,0 0 1 0 0,0-1 0 0 0,0 0-1 0 0,-1 0 1 0 0,12-10 0 0 0,-9 4 5 0 0,0 0 0 0 0,0-1 0 0 0,13-20 0 0 0,-22 28-13 0 0,-1 1 0 0 0,0-1 0 0 0,-1 0 0 0 0,1 0-1 0 0,-1 1 1 0 0,0-2 0 0 0,0 1 0 0 0,0 0 0 0 0,-1 0 0 0 0,0-1 0 0 0,0 1 0 0 0,0 0 0 0 0,-1-1-1 0 0,0 1 1 0 0,0-10 0 0 0,-4 1 5 0 0,4 13-7 0 0,0 0 1 0 0,-1 0-1 0 0,1 0 0 0 0,-1 0 0 0 0,1 0 0 0 0,-1 0 0 0 0,0 0 1 0 0,1 0-1 0 0,-1 1 0 0 0,0-1 0 0 0,0 0 0 0 0,1 0 0 0 0,-1 1 0 0 0,0-1 1 0 0,0 0-1 0 0,0 1 0 0 0,0-1 0 0 0,0 1 0 0 0,0-1 0 0 0,0 1 1 0 0,0-1-1 0 0,-1 1 0 0 0,1 0-5 0 0,1 0 0 0 0,-1 0 1 0 0,0 0-1 0 0,1 0 0 0 0,-1 0 0 0 0,1 0 1 0 0,-1 1-1 0 0,1-1 0 0 0,-1 0 0 0 0,1 0 1 0 0,-1 1-1 0 0,1-1 0 0 0,-1 0 0 0 0,1 1 0 0 0,-1-1 1 0 0,1 0-1 0 0,-1 1 0 0 0,1-1 0 0 0,0 1 1 0 0,-1-1-1 0 0,1 1 0 0 0,0-1 0 0 0,-1 1 1 0 0,1-1-1 0 0,0 1 0 0 0,-1 0 0 0 0,-3 4 22 0 0,3-3-21 0 0,0-1 0 0 0,0 1 0 0 0,1-1 0 0 0,-1 1 0 0 0,0 0 0 0 0,1 0 1 0 0,-1-1-1 0 0,1 1 0 0 0,-1 0 0 0 0,1 0 0 0 0,0 0 0 0 0,0 0 0 0 0,0 0 0 0 0,0-1 0 0 0,0 1 0 0 0,0 0 0 0 0,1 3 1 0 0,1 3 23 0 0,0 1 1 0 0,5 12-1 0 0,0-2-20 0 0,-3-1 1 0 0,-1-7 13 0 0,0-1 1 0 0,5 13-1 0 0,-7-20-19 0 0,0 0 0 0 0,1 0 0 0 0,0 0 0 0 0,-1 0 0 0 0,1-1 0 0 0,0 1 0 0 0,1 0 0 0 0,-1-1 0 0 0,0 0 0 0 0,1 0 0 0 0,4 4 0 0 0,1-1-4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4.1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 12895 0 0,'0'0'1775'0'0,"1"1"-1670"0"0,5 7-37 0 0,-1 1 0 0 0,0-1 0 0 0,-1 1 0 0 0,0 0 0 0 0,-1 0 0 0 0,1 0 0 0 0,1 12 0 0 0,-3-5-14 0 0,-1 0-1 0 0,0 0 1 0 0,-1 0 0 0 0,-1 0-1 0 0,-1 0 1 0 0,-5 26-1 0 0,3-18 20 0 0,3-17-57 0 0,1-3 9 0 0,0-1 0 0 0,-1 1 0 0 0,0 0 0 0 0,1 0 0 0 0,-1 0 0 0 0,-1 0 1 0 0,1 0-1 0 0,-1-1 0 0 0,-1 5 0 0 0,3-8-23 0 0,-1 0 0 0 0,1 0 1 0 0,0 0-1 0 0,0 0 0 0 0,0 0 0 0 0,0 0 0 0 0,0 0 1 0 0,0 0-1 0 0,0 0 0 0 0,0 0 0 0 0,0 0 0 0 0,-1 0 1 0 0,1 0-1 0 0,0 0 0 0 0,0 0 0 0 0,0 0 0 0 0,0 0 0 0 0,0 0 1 0 0,0 0-1 0 0,0-1 0 0 0,0 1 0 0 0,0 0 0 0 0,-1 0 1 0 0,1 0-1 0 0,0 0 0 0 0,0 0 0 0 0,0 0 0 0 0,0 0 1 0 0,0 0-1 0 0,0 0 0 0 0,0 0 0 0 0,0 0 0 0 0,0 0 1 0 0,0-1-1 0 0,0 1 0 0 0,0 0 0 0 0,0 0 0 0 0,0 0 1 0 0,0 0-1 0 0,0 0 0 0 0,0 0 0 0 0,0 0 0 0 0,0 0 1 0 0,0-1-1 0 0,0 1 0 0 0,0 0 0 0 0,0 0 0 0 0,0 0 1 0 0,0 0-1 0 0,0 0 0 0 0,0 0 0 0 0,-1-5 20 0 0,3-8 13 0 0,0 0-1 0 0,0 1 1 0 0,1-1 0 0 0,0 0 0 0 0,10-21 0 0 0,1-4-11 0 0,-9 21 16 0 0,1 0 1 0 0,0 1-1 0 0,2-1 0 0 0,0 2 0 0 0,18-29 1 0 0,-18 34-7 0 0,6-8 47 0 0,-13 18-73 0 0,0-1 0 0 0,0 0 1 0 0,0 1-1 0 0,0-1 0 0 0,0 1 0 0 0,0-1 1 0 0,0 1-1 0 0,0 0 0 0 0,0-1 0 0 0,0 1 1 0 0,0 0-1 0 0,0 0 0 0 0,0-1 0 0 0,0 1 0 0 0,0 0 1 0 0,0 0-1 0 0,0 0 0 0 0,0 0 0 0 0,2 1 1 0 0,3 1 12 0 0,-5-1-13 0 0,0 0-1 0 0,0 0 1 0 0,0 0 0 0 0,0 1 0 0 0,0-1-1 0 0,0 0 1 0 0,0 1 0 0 0,-1-1 0 0 0,1 0-1 0 0,0 1 1 0 0,-1-1 0 0 0,1 1 0 0 0,-1-1 0 0 0,1 1-1 0 0,-1 0 1 0 0,0-1 0 0 0,0 1 0 0 0,1-1-1 0 0,-1 4 1 0 0,3 11 66 0 0,-2-14-65 0 0,0 1 1 0 0,1 0-1 0 0,-1 0 0 0 0,0-1 0 0 0,-1 1 0 0 0,1 0 0 0 0,0 0 0 0 0,-1 0 1 0 0,0 0-1 0 0,1 0 0 0 0,-1 0 0 0 0,-1 0 0 0 0,1 4 0 0 0,-1-3 4 0 0,1-1 0 0 0,0 1 0 0 0,1-1 0 0 0,-1 1 0 0 0,1 4 0 0 0,1 16 43 0 0,-3-14-32 0 0,1-1 1 0 0,1 1 0 0 0,-1 0 0 0 0,1-1 0 0 0,4 17 0 0 0,-4-24-19 0 0,-1-1 0 0 0,1 1 0 0 0,0 0 0 0 0,0-1 0 0 0,0 1 0 0 0,0-1 0 0 0,0 0 0 0 0,0 1 0 0 0,0-1 0 0 0,0 0 0 0 0,1 0 0 0 0,-1 0-1 0 0,0 1 1 0 0,1-1 0 0 0,-1-1 0 0 0,1 1 0 0 0,-1 0 0 0 0,1 0 0 0 0,-1 0 0 0 0,4 0 0 0 0,9 2-6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4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 13823 0 0,'0'0'1062'0'0,"-9"11"-510"0"0,6-3-395 0 0,3-6-132 0 0,-1-1 0 0 0,1 1 1 0 0,-1-1-1 0 0,1 1 0 0 0,0-1 1 0 0,0 1-1 0 0,0 0 0 0 0,0-1 1 0 0,0 1-1 0 0,0-1 1 0 0,0 1-1 0 0,0 0 0 0 0,0-1 1 0 0,1 1-1 0 0,0 2 0 0 0,8 19 73 0 0,-2 0 0 0 0,0 0 0 0 0,-2 1 0 0 0,0 0 0 0 0,2 47 0 0 0,-12 122 243 0 0,5-190-334 0 0,-2 27 79 0 0,2 0 0 0 0,4 38 0 0 0,-4-64-73 0 0,1 0 0 0 0,0-1 1 0 0,0 1-1 0 0,0 0 1 0 0,0 0-1 0 0,1 0 0 0 0,-1-1 1 0 0,1 1-1 0 0,0-1 1 0 0,0 1-1 0 0,1-1 0 0 0,-1 0 1 0 0,1 0-1 0 0,-1 0 1 0 0,1 0-1 0 0,0 0 0 0 0,0-1 1 0 0,5 4-1 0 0,1-1-13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405 19 10135 0 0,'0'0'1070'0'0,"-6"-12"-348"0"0,6 11-698 0 0,-1 0-1 0 0,1 1 0 0 0,-1-1 1 0 0,1 1-1 0 0,-1-1 1 0 0,1 1-1 0 0,-1 0 0 0 0,0-1 1 0 0,1 1-1 0 0,-1 0 1 0 0,0-1-1 0 0,0 1 0 0 0,1 0 1 0 0,-1 0-1 0 0,0-1 0 0 0,0 1 1 0 0,1 0-1 0 0,-1 0 1 0 0,0 0-1 0 0,0 0 0 0 0,-1 0 1 0 0,-1 1 12 0 0,1-1 0 0 0,-1 1 0 0 0,0-1 0 0 0,1 1 0 0 0,-1 0 0 0 0,-3 2 0 0 0,-4 2 36 0 0,0 1 1 0 0,-10 8 0 0 0,18-13-52 0 0,-31 26 181 0 0,-41 41 1 0 0,-20 17 122 0 0,88-81-303 0 0,-55 48 228 0 0,53-45-194 0 0,1 1 0 0 0,1-1 0 0 0,-1 1 0 0 0,1 1 0 0 0,-8 15 0 0 0,13-23-47 0 0,1 0 1 0 0,0-1-1 0 0,-1 1 0 0 0,1 0 0 0 0,0 0 0 0 0,0 0 1 0 0,0 0-1 0 0,0 0 0 0 0,0-1 0 0 0,0 1 0 0 0,0 0 1 0 0,0 0-1 0 0,0 0 0 0 0,0 0 0 0 0,0 0 0 0 0,1-1 1 0 0,-1 1-1 0 0,0 0 0 0 0,0 0 0 0 0,1 0 0 0 0,-1 0 0 0 0,2 1 1 0 0,-1 0 13 0 0,1 0 0 0 0,0 1 0 0 0,0-1 0 0 0,0 0 0 0 0,1 0 0 0 0,-1 0 0 0 0,3 1 0 0 0,2 2 27 0 0,1-1 0 0 0,-1 0 1 0 0,1-1-1 0 0,10 4 0 0 0,-4-4 6 0 0,-1 0 1 0 0,1-1-1 0 0,0 0 1 0 0,0-1-1 0 0,23-1 1 0 0,72-12 161 0 0,-23 1-107 0 0,-65 11-42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5.3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7 10135 0 0,'-9'0'1050'0'0,"-51"-6"-772"0"0,59 6-140 0 0,-2 1 12 0 0,-1 2-101 0 0,-1 0-1 0 0,1 1 0 0 0,0 0 0 0 0,0 0 1 0 0,0 0-1 0 0,1 0 0 0 0,-1 0 1 0 0,1 1-1 0 0,0 0 0 0 0,0-1 0 0 0,-3 10 1 0 0,-4 10 81 0 0,-9 29 0 0 0,13-35-74 0 0,-7 28 83 0 0,2 1 1 0 0,-9 74-1 0 0,16-80-21 0 0,0 50-1 0 0,5-72-63 0 0,0 1-1 0 0,2-1 1 0 0,0 1-1 0 0,10 31 0 0 0,-12-46-38 0 0,1 0 0 0 0,0-1 0 0 0,0 1-1 0 0,0-1 1 0 0,1 0 0 0 0,-1 1 0 0 0,1-1 0 0 0,0 0-1 0 0,0 0 1 0 0,0-1 0 0 0,1 1 0 0 0,-1-1 0 0 0,1 0-1 0 0,0 0 1 0 0,0 0 0 0 0,0 0 0 0 0,0-1-1 0 0,1 1 1 0 0,-1-1 0 0 0,1 0 0 0 0,-1 0 0 0 0,1-1-1 0 0,0 0 1 0 0,0 1 0 0 0,0-1 0 0 0,-1-1 0 0 0,1 1-1 0 0,0-1 1 0 0,0 0 0 0 0,0 0 0 0 0,0-1 0 0 0,8-1-1 0 0,7-1 47 0 0,-1-1-1 0 0,33-12 1 0 0,-20 3-51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5.6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0 10591 0 0,'-1'17'819'0'0,"1"-16"-806"0"0,0-1 1 0 0,0 1-1 0 0,0 0 0 0 0,0-1 1 0 0,0 1-1 0 0,-1-1 1 0 0,1 1-1 0 0,0-1 0 0 0,0 0 1 0 0,-1 1-1 0 0,1-1 0 0 0,0 1 1 0 0,0-1-1 0 0,-1 1 1 0 0,1-1-1 0 0,-1 0 0 0 0,1 1 1 0 0,0-1-1 0 0,-1 0 0 0 0,1 1 1 0 0,-1-1-1 0 0,1 0 1 0 0,-1 1-1 0 0,-1 0-17 0 0,-10 19 126 0 0,3-3-4 0 0,8-15-91 0 0,-1 1 0 0 0,1 0 0 0 0,0-1 0 0 0,0 1 0 0 0,1-1-1 0 0,-1 1 1 0 0,0 0 0 0 0,1 5 0 0 0,-4 10 131 0 0,-6 47 154 0 0,7-47-238 0 0,2 1 0 0 0,0 25 0 0 0,1-31-40 0 0,1-3 11 0 0,0 0-1 0 0,4 17 1 0 0,1 11 77 0 0,-5-30-87 0 0,0 0 0 0 0,1-1 0 0 0,4 12 0 0 0,3 12 81 0 0,-8-26-91 0 0,1 0 0 0 0,0-1 0 0 0,-1 1 0 0 0,2 0 0 0 0,-1-1 0 0 0,1 1 0 0 0,-1-1-1 0 0,1 0 1 0 0,0 0 0 0 0,1 0 0 0 0,-1 0 0 0 0,1-1 0 0 0,-1 1 0 0 0,1-1 0 0 0,0 0 0 0 0,0 0-1 0 0,7 3 1 0 0,-10-5-19 0 0,0-1 0 0 0,0 0 0 0 0,-1 1-1 0 0,1-1 1 0 0,0 0 0 0 0,0 0 0 0 0,-1 0-1 0 0,1 0 1 0 0,0 0 0 0 0,0 0 0 0 0,-1 0-1 0 0,1 0 1 0 0,0 0 0 0 0,0 0 0 0 0,0 0-1 0 0,-1-1 1 0 0,2 0 0 0 0,2 0 8 0 0,7-1 9 0 0,0-2 0 0 0,0 1 0 0 0,0-2 1 0 0,-1 1-1 0 0,0-1 0 0 0,0-1 0 0 0,0 0 1 0 0,0 0-1 0 0,-1-1 0 0 0,0 0 0 0 0,-1-1 1 0 0,11-11-1 0 0,8-11 29 0 0,-2-1 0 0 0,24-40 0 0 0,-41 58-37 0 0,-2-1-1 0 0,0 0 1 0 0,0 0-1 0 0,4-21 1 0 0,-9 33-13 0 0,1-8 17 0 0,-1 0 1 0 0,0 0-1 0 0,0 0 1 0 0,-1 0-1 0 0,-1 0 1 0 0,-2-15-1 0 0,1 8 29 0 0,2 5-21 0 0,1 8-4 0 0,-2 1 0 0 0,1-1-1 0 0,0 1 1 0 0,-1 0 0 0 0,0-1 0 0 0,1 1-1 0 0,-1 0 1 0 0,-1-1 0 0 0,1 1-1 0 0,0 0 1 0 0,-1 0 0 0 0,-2-5 0 0 0,3 7 137 0 0,2 3-70 0 0,19 68 214 0 0,-3-8-128 0 0,-12-43-126 0 0,-2 0 0 0 0,0-1 0 0 0,1 38 0 0 0,-1-15 33 0 0,-5-7-22 0 0,2-29-46 0 0,-1-1-1 0 0,1 1 0 0 0,-1-1 1 0 0,1 1-1 0 0,1 0 0 0 0,-1-1 0 0 0,1 1 1 0 0,-1 0-1 0 0,1-1 0 0 0,3 9 1 0 0,0-7 6 0 0,-4-6-19 0 0,1 0 1 0 0,-1 0-1 0 0,1 0 0 0 0,-1 0 1 0 0,0 0-1 0 0,1 0 1 0 0,-1-1-1 0 0,0 1 0 0 0,1 0 1 0 0,-1 0-1 0 0,1 0 1 0 0,-1-1-1 0 0,0 1 0 0 0,0 0 1 0 0,1 0-1 0 0,-1-1 0 0 0,0 1 1 0 0,1 0-1 0 0,-1-1 1 0 0,0 1-1 0 0,1-1 1 0 0,8-9-3 0 0,0-4 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6.0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11055 0 0,'0'0'1472'0'0,"1"1"-1380"0"0,10 4 68 0 0,0 0 0 0 0,1-1-1 0 0,-1-1 1 0 0,19 4-1 0 0,4 1 215 0 0,-26-5-339 0 0,0-1-1 0 0,0 0 0 0 0,0-1 1 0 0,1 0-1 0 0,-1 0 0 0 0,1-1 1 0 0,-1 0-1 0 0,1 0 0 0 0,-1-1 1 0 0,0 0-1 0 0,1-1 1 0 0,-1 1-1 0 0,0-2 0 0 0,0 1 1 0 0,0-1-1 0 0,11-6 0 0 0,-12 6-34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6.4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 10135 0 0,'-1'3'93'0'0,"0"0"0"0"0,-1 0 0 0 0,1 0 0 0 0,0 0 0 0 0,0 0 0 0 0,1 0 0 0 0,-1 1 0 0 0,1-1 0 0 0,-1 0 0 0 0,1 0 0 0 0,0 1 0 0 0,0-1 0 0 0,1 0 0 0 0,-1 0-1 0 0,1 0 1 0 0,-1 1 0 0 0,2 3 0 0 0,2 12 210 0 0,14 150 580 0 0,-11-105-638 0 0,-5-51-229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5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 10135 0 0,'0'0'1080'0'0,"9"2"-936"0"0,-1-1 88 0 0,3-2-168 0 0,2-1 0 0 0,3-1-64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6.8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0 382 11519 0 0,'0'0'1298'0'0,"2"2"-1233"0"0,2 5 0 0 0,-1-1 0 0 0,1 1 0 0 0,-1 0 0 0 0,-1 1-1 0 0,1-1 1 0 0,1 13 0 0 0,1-2 29 0 0,1 5 77 0 0,3 34 1 0 0,-6-33-36 0 0,8 32 0 0 0,3 2 56 0 0,-12-42-97 0 0,1-1 0 0 0,1 1 0 0 0,1-1 0 0 0,0 0 0 0 0,15 29 0 0 0,-19-41-97 0 0,0-2 3 0 0,-1 0 0 0 0,1 0 1 0 0,-1 0-1 0 0,1-1 0 0 0,0 1 0 0 0,-1 0 0 0 0,1 0 0 0 0,0 0 0 0 0,0-1 0 0 0,0 1 0 0 0,-1 0 0 0 0,1-1 1 0 0,2 2-1 0 0,-3-2 5 0 0,1 0 0 0 0,-1 0 0 0 0,1 0 0 0 0,-1 0 0 0 0,1 1 0 0 0,-1-1 0 0 0,1 0 0 0 0,-1 0 0 0 0,1 0 0 0 0,-1 0 0 0 0,1 0 0 0 0,-1 0 0 0 0,1 0 0 0 0,0-1 0 0 0,-1 1 0 0 0,1 0 0 0 0,-1 0 0 0 0,1 0 0 0 0,-1 0 0 0 0,0-1 0 0 0,1 1 0 0 0,-1 0 0 0 0,1-1 0 0 0,0 0 0 0 0,9-7 68 0 0,-6 3-48 0 0,0 0-1 0 0,-1 0 1 0 0,1 0 0 0 0,-1-1 0 0 0,-1 1 0 0 0,1-1 0 0 0,-1 0 0 0 0,0 1 0 0 0,0-1 0 0 0,1-7 0 0 0,1-10 80 0 0,1-31 0 0 0,-3 26-25 0 0,0-4 21 0 0,-3-34 0 0 0,0 34 20 0 0,3-35 0 0 0,0 44-65 0 0,-2 10-16 0 0,2 0 1 0 0,3-16 0 0 0,2 4-32 0 0</inkml:trace>
  <inkml:trace contextRef="#ctx0" brushRef="#br0" timeOffset="1">344 0 11519 0 0,'0'0'887'0'0,"10"13"-528"0"0,13 17 86 0 0,-1 0 0 0 0,21 39 0 0 0,-23-35-283 0 0,-14-21-49 0 0,11 26 0 0 0,-7-14-26 0 0,-5-13-47 0 0,-1-1 0 0 0,-1 1 0 0 0,0 0 0 0 0,-1 1 0 0 0,0-1 0 0 0,0 16 0 0 0,-5 76 267 0 0,3-92-270 0 0,-11 65 187 0 0,4-31-96 0 0,-8 27 74 0 0,5-30-60 0 0,4-25-77 0 0,0-1 1 0 0,0 1-1 0 0,-2-1 0 0 0,0 0 0 0 0,-1-1 0 0 0,-18 25 0 0 0,7-16 94 0 0,-40 39 0 0 0,45-49-149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7.5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 11055 0 0,'0'0'852'0'0,"2"0"-560"0"0,20-3-121 0 0,31 1 0 0 0,7-1 111 0 0,3-2 118 0 0,89 5 0 0 0,-138 0-324 0 0,0 0-1 0 0,0-1 1 0 0,0-1 0 0 0,-1 0-1 0 0,24-7 1 0 0,-27 6-66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7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10591 0 0,'0'0'1728'0'0,"0"1"-1616"0"0,5 14-28 0 0,-1-1 0 0 0,-1 1-1 0 0,0 0 1 0 0,-1 1-1 0 0,-1-1 1 0 0,-1 22 0 0 0,2 18 58 0 0,-1-42-106 0 0,-2 0-1 0 0,1 0 1 0 0,-4 16 0 0 0,1-12-4 0 0,0 23 1 0 0,3-24 10 0 0,-6 28 0 0 0,3-28 29 0 0,-1 31 0 0 0,3-33-55 0 0,0-10-1 0 0,1-1 0 0 0,0 0 0 0 0,0 0 0 0 0,0 0-1 0 0,0 1 1 0 0,0-1 0 0 0,1 0 0 0 0,1 5 0 0 0,5 3-6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8.4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54 10135 0 0,'0'0'778'0'0,"18"-5"212"0"0,-17 5-964 0 0,1-1-1 0 0,0 1 0 0 0,-1 0 0 0 0,1 0 1 0 0,0 1-1 0 0,-1-1 0 0 0,1 0 0 0 0,0 1 1 0 0,-1-1-1 0 0,1 1 0 0 0,0-1 0 0 0,-1 1 1 0 0,1 0-1 0 0,-1-1 0 0 0,1 1 0 0 0,1 1 1 0 0,0 1 3 0 0,-1-1 1 0 0,1 1 0 0 0,0-1 0 0 0,-1 1 0 0 0,0 0-1 0 0,0 0 1 0 0,3 4 0 0 0,0 3 45 0 0,0 1 0 0 0,-1 0 0 0 0,6 20 0 0 0,-2 9 83 0 0,-1 0 0 0 0,2 55-1 0 0,0 2 106 0 0,-4-33 57 0 0,-5-63-192 0 0,0-3-58 0 0,-9-65 132 0 0,4-1 1 0 0,3 0 0 0 0,7-72-1 0 0,-3 127-162 0 0,1 0 0 0 0,0 0 0 0 0,1 0 0 0 0,0 0 0 0 0,10-17-1 0 0,-12 25-27 0 0,-1 3-2 0 0,0-1 0 0 0,-1 1-1 0 0,2 0 1 0 0,-1 0 0 0 0,0 0 0 0 0,0 1-1 0 0,1-1 1 0 0,-1 0 0 0 0,1 0 0 0 0,-1 1 0 0 0,1-1-1 0 0,0 1 1 0 0,-1-1 0 0 0,1 1 0 0 0,0 0-1 0 0,0-1 1 0 0,0 1 0 0 0,0 0 0 0 0,1 0 0 0 0,-1 1-1 0 0,0-1 1 0 0,0 0 0 0 0,0 1 0 0 0,1-1 0 0 0,-1 1-1 0 0,0 0 1 0 0,0 0 0 0 0,1 0 0 0 0,-1 0-1 0 0,0 0 1 0 0,4 1 0 0 0,4 2 39 0 0,1 0 0 0 0,-1 0 0 0 0,1 1 1 0 0,-1 0-1 0 0,13 8 0 0 0,3 1 34 0 0,22 12 140 0 0,-35-18-134 0 0,-1 1-79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8.9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289 43 11055 0 0,'0'0'852'0'0,"-12"-10"-144"0"0,-54-15 77 0 0,58 23-737 0 0,1 1 0 0 0,-1-1-1 0 0,1 1 1 0 0,-1 0 0 0 0,1 1 0 0 0,-16 0 0 0 0,21 1-35 0 0,-1-1 0 0 0,1 1 0 0 0,-1 0 0 0 0,1 0 0 0 0,0 0 0 0 0,0 0 0 0 0,-1 0 0 0 0,-2 3 0 0 0,-1 0 25 0 0,-1 0-11 0 0,1 1 0 0 0,0 0 1 0 0,0 0-1 0 0,1 0 0 0 0,0 1 1 0 0,-1-1-1 0 0,2 1 0 0 0,-9 13 0 0 0,2-1 75 0 0,-15 39-1 0 0,22-45-73 0 0,0 1 1 0 0,1-1-1 0 0,1 1 1 0 0,0-1-1 0 0,1 1 1 0 0,0 0-1 0 0,1 0 1 0 0,0-1-1 0 0,1 1 0 0 0,1 0 1 0 0,4 20-1 0 0,-5-29-15 0 0,0 0 0 0 0,1 0 0 0 0,-1 0 0 0 0,1 0 0 0 0,0 0 0 0 0,0 0 0 0 0,0 0 0 0 0,1-1 0 0 0,-1 1 0 0 0,1-1 0 0 0,0 1 0 0 0,0-1 0 0 0,0 0 0 0 0,0 0 0 0 0,1-1 0 0 0,-1 1 0 0 0,1-1 0 0 0,-1 1 0 0 0,1-1 0 0 0,0 0 0 0 0,0-1 0 0 0,0 1 0 0 0,0-1 0 0 0,0 1 0 0 0,1-1 0 0 0,-1 0 0 0 0,0-1 0 0 0,0 1 0 0 0,1-1 0 0 0,8 0 0 0 0,-6-1 5 0 0,1 0 1 0 0,0-1-1 0 0,-1 1 0 0 0,1-2 1 0 0,-1 1-1 0 0,0-1 0 0 0,0 0 1 0 0,0 0-1 0 0,0-1 0 0 0,0 0 1 0 0,-1 0-1 0 0,12-11 0 0 0,-8 7 26 0 0,-1-1 0 0 0,0 0 0 0 0,-1-1 0 0 0,0 0 0 0 0,0 0 0 0 0,-1-1-1 0 0,6-13 1 0 0,-10 18-14 0 0,-1 1-1 0 0,0-1 0 0 0,0 0 1 0 0,-1-1-1 0 0,0 1 0 0 0,0 0 1 0 0,0 0-1 0 0,-1 0 0 0 0,1-1 1 0 0,-2 1-1 0 0,1 0 0 0 0,-1 0 1 0 0,-2-13-1 0 0,3 19-24 0 0,0 0 0 0 0,0 0 1 0 0,0 0-1 0 0,0 0 0 0 0,0 0 0 0 0,0-1 0 0 0,0 1 1 0 0,0 0-1 0 0,0 0 0 0 0,0 0 0 0 0,0 0 1 0 0,0 0-1 0 0,0-1 0 0 0,0 1 0 0 0,0 0 0 0 0,0 0 1 0 0,-1 0-1 0 0,1 0 0 0 0,0 0 0 0 0,0-1 0 0 0,0 1 1 0 0,0 0-1 0 0,0 0 0 0 0,0 0 0 0 0,0 0 1 0 0,0 0-1 0 0,0 0 0 0 0,-1-1 0 0 0,1 1 0 0 0,0 0 1 0 0,0 0-1 0 0,0 0 0 0 0,0 0 0 0 0,0 0 1 0 0,0 0-1 0 0,-1 0 0 0 0,1 0 0 0 0,0 0 0 0 0,0 0 1 0 0,0 0-1 0 0,0 0 0 0 0,-1 0 0 0 0,1 0 0 0 0,0 0 1 0 0,-4 8 78 0 0,-1 17-37 0 0,4-22-18 0 0,-2 15 12 0 0,0 0 1 0 0,1 0-1 0 0,1 0 1 0 0,0 0 0 0 0,2 0-1 0 0,0 1 1 0 0,1-1 0 0 0,5 19-1 0 0,-7-35-36 0 0,1 0 0 0 0,-1-1 0 0 0,0 1 0 0 0,1 0 0 0 0,0 0 0 0 0,0-1 0 0 0,-1 1 0 0 0,1-1 0 0 0,0 1 0 0 0,0-1 0 0 0,0 1 0 0 0,0-1 0 0 0,1 1 0 0 0,-1-1-1 0 0,0 0 1 0 0,1 0 0 0 0,-1 0 0 0 0,1 0 0 0 0,-1 0 0 0 0,1 0 0 0 0,-1 0 0 0 0,1 0 0 0 0,0 0 0 0 0,-1-1 0 0 0,1 1 0 0 0,0-1 0 0 0,-1 1 0 0 0,1-1 0 0 0,0 0 0 0 0,0 0 0 0 0,0 1 0 0 0,-1-1-1 0 0,1-1 1 0 0,0 1 0 0 0,0 0 0 0 0,0 0 0 0 0,3-1 0 0 0,7-4-5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9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0 11975 0 0,'0'0'1255'0'0,"-3"8"-1052"0"0,-1 5-84 0 0,1 0 0 0 0,1-1 0 0 0,0 1 1 0 0,0 0-1 0 0,1 17 0 0 0,1-27-97 0 0,-5 163 351 0 0,2-130-211 0 0,-10 49-1 0 0,11-75-116 0 0,1-2-18 0 0,0 1 40 0 0,-1 1 1 0 0,0-1-1 0 0,-5 12 0 0 0,6-19 67 0 0,1-11-91 0 0,0 0 0 0 0,1 0 1 0 0,-1 0-1 0 0,2 0 1 0 0,0 0-1 0 0,4-16 1 0 0,49-112-23 0 0,-33 89 24 0 0,-5 7 60 0 0,32-55 1 0 0,-46 91-91 0 0,-1 2-2 0 0,0-1 1 0 0,0 1-1 0 0,1 0 1 0 0,-1-1-1 0 0,1 1 1 0 0,-1 0-1 0 0,1 0 0 0 0,0 1 1 0 0,0-1-1 0 0,5-3 1 0 0,-7 6 52 0 0,0 0-53 0 0,0 0-1 0 0,1 1 1 0 0,-1-1-1 0 0,0 0 0 0 0,0 1 1 0 0,0-1-1 0 0,0 1 1 0 0,0-1-1 0 0,0 1 1 0 0,0 0-1 0 0,0 0 1 0 0,0-1-1 0 0,0 1 1 0 0,0 0-1 0 0,0 0 0 0 0,-1 0 1 0 0,2 2-1 0 0,12 16 84 0 0,-12-15-76 0 0,0 0-1 0 0,-1 0 1 0 0,1 1-1 0 0,-1-1 0 0 0,0 0 1 0 0,0 1-1 0 0,0 6 1 0 0,1 33 65 0 0,-2-43-83 0 0,0 97 105 0 0,1-68-48 0 0,-4 33 1 0 0,1 2 42 0 0,5-44 31 0 0,-2-22-66 0 0,6-5-54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39:59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1 10591 0 0,'0'0'1116'0'0,"-5"7"-993"0"0,2-3-28 0 0,1 0 0 0 0,0 0-1 0 0,0 0 1 0 0,0 1 0 0 0,0-1 0 0 0,1 1 0 0 0,0-1 0 0 0,0 1-1 0 0,0 0 1 0 0,0 8 0 0 0,1 2 69 0 0,1 0 1 0 0,3 16-1 0 0,-2-16-35 0 0,0 28-1 0 0,-3 46 181 0 0,-2 37 46 0 0,0-84-253 0 0,-4 81 235 0 0,8-100-187 0 0,0-1-1 0 0,6 29 1 0 0,-7-51-146 0 0,0 0 1 0 0,1 0-1 0 0,-1 0 0 0 0,0 0 0 0 0,0 0 0 0 0,1 0 1 0 0,-1 0-1 0 0,0 0 0 0 0,0 0 0 0 0,0 0 0 0 0,1 0 1 0 0,-1 0-1 0 0,0 0 0 0 0,0 0 0 0 0,0 0 0 0 0,0-1 1 0 0,1 1-1 0 0,-1 0 0 0 0,0 0 0 0 0,0 0 0 0 0,0 0 0 0 0,0 0 1 0 0,0-1-1 0 0,1 1 0 0 0,-1 0 0 0 0,0 0 0 0 0,0-1 1 0 0,5-9 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00.2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2 12895 0 0,'3'-2'1105'0'0,"-5"3"-432"0"0,-13 4-223 0 0,-21 10-366 0 0,-26 6 108 0 0,41-12-183 0 0,-81 42 196 0 0,91-45-178 0 0,0 2 0 0 0,1 0-1 0 0,-1 0 1 0 0,1 1-1 0 0,1 0 1 0 0,-14 17-1 0 0,22-25-23 0 0,-11 15 58 0 0,-13 22 1 0 0,22-34-47 0 0,1 1-1 0 0,0-1 1 0 0,0 1 0 0 0,0-1-1 0 0,1 1 1 0 0,-1 0-1 0 0,1-1 1 0 0,0 1 0 0 0,1 0-1 0 0,-1 0 1 0 0,1 5 0 0 0,0-8-6 0 0,1 1 0 0 0,-1-1 1 0 0,1 0-1 0 0,0 0 1 0 0,0 1-1 0 0,0-1 1 0 0,0 0-1 0 0,1 0 0 0 0,-1 0 1 0 0,0 0-1 0 0,1-1 1 0 0,0 1-1 0 0,-1 0 1 0 0,1 0-1 0 0,0-1 0 0 0,0 1 1 0 0,0-1-1 0 0,0 0 1 0 0,0 0-1 0 0,0 1 1 0 0,0-1-1 0 0,0-1 0 0 0,3 2 1 0 0,4 2 19 0 0,0-1 0 0 0,0-1-1 0 0,1 0 1 0 0,13 2 0 0 0,34 0 204 0 0,98-7 0 0 0,-150 3-221 0 0,35-1 121 0 0,-25 1-120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00.6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2 11055 0 0,'0'0'852'0'0,"-16"-2"-296"0"0,13 3-520 0 0,0-1 0 0 0,1 1-1 0 0,-1-1 1 0 0,1 1-1 0 0,-1 0 1 0 0,1 0 0 0 0,-1 0-1 0 0,1 0 1 0 0,0 1-1 0 0,-1-1 1 0 0,1 0 0 0 0,0 1-1 0 0,0 0 1 0 0,0 0 0 0 0,0-1-1 0 0,0 1 1 0 0,1 0-1 0 0,-1 0 1 0 0,0 1 0 0 0,-1 2-1 0 0,-4 7 109 0 0,0 0 0 0 0,-7 22-1 0 0,12-30-107 0 0,-25 67 282 0 0,3 1 0 0 0,-26 143-1 0 0,45-187-234 0 0,2 0-1 0 0,1 0 0 0 0,1 0 0 0 0,2 0 1 0 0,1 0-1 0 0,7 38 0 0 0,-8-60-63 0 0,0 1-1 0 0,1-1 0 0 0,0 0 0 0 0,0 0 1 0 0,1 0-1 0 0,0 0 0 0 0,0 0 0 0 0,0 0 1 0 0,1-1-1 0 0,-1 1 0 0 0,1-1 0 0 0,1 0 1 0 0,-1 0-1 0 0,1-1 0 0 0,0 1 0 0 0,0-1 1 0 0,0 0-1 0 0,0-1 0 0 0,1 1 1 0 0,-1-1-1 0 0,1 0 0 0 0,0 0 0 0 0,0-1 1 0 0,0 1-1 0 0,1-1 0 0 0,-1-1 0 0 0,0 1 1 0 0,1-1-1 0 0,-1 0 0 0 0,1-1 0 0 0,-1 0 1 0 0,10 0-1 0 0,9-3 41 0 0,0-2-49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01.2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48 8751 0 0,'0'0'2152'0'0,"6"14"-1776"0"0,60 238 560 0 0,-58-220-869 0 0,2 14 167 0 0,1-1 0 0 0,30 73-1 0 0,-40-114-211 0 0,1-1-1 0 0,-1 0 1 0 0,1 0-1 0 0,0 0 0 0 0,0 0 1 0 0,0 0-1 0 0,0-1 1 0 0,0 1-1 0 0,1-1 1 0 0,-1 1-1 0 0,5 2 0 0 0,-6-5-9 0 0,0 1-1 0 0,1 0 0 0 0,-1-1 1 0 0,1 0-1 0 0,-1 1 0 0 0,1-1 0 0 0,-1 0 1 0 0,0 0-1 0 0,1 1 0 0 0,-1-1 0 0 0,1 0 1 0 0,-1-1-1 0 0,1 1 0 0 0,-1 0 1 0 0,1 0-1 0 0,-1-1 0 0 0,1 1 0 0 0,-1-1 1 0 0,0 1-1 0 0,1-1 0 0 0,-1 1 0 0 0,0-1 1 0 0,1 0-1 0 0,-1 0 0 0 0,0 0 0 0 0,0 1 1 0 0,0-1-1 0 0,2-2 0 0 0,1-2 14 0 0,1 1 0 0 0,-1-1-1 0 0,0 0 1 0 0,-1 0-1 0 0,1-1 1 0 0,-1 1 0 0 0,0-1-1 0 0,0 1 1 0 0,3-10 0 0 0,1-7 67 0 0,5-29 1 0 0,-8 29-22 0 0,-2 1-1 0 0,0-1 1 0 0,-2-39-1 0 0,-12-66 219 0 0,9 99-228 0 0,-1 0 7 0 0,1 3 64 0 0,0 1 0 0 0,2-42 0 0 0,1 65-123 0 0,0 0 1 0 0,0-1-1 0 0,0 1 0 0 0,1 0 0 0 0,-1 0 0 0 0,0 0 0 0 0,1 0 0 0 0,-1 0 1 0 0,1 0-1 0 0,-1 0 0 0 0,1 0 0 0 0,0 0 0 0 0,-1 0 0 0 0,1 0 0 0 0,0 0 0 0 0,0 0 1 0 0,0 0-1 0 0,0 0 0 0 0,-1 1 0 0 0,1-1 0 0 0,0 0 0 0 0,0 1 0 0 0,0-1 1 0 0,1 1-1 0 0,-1-1 0 0 0,0 1 0 0 0,0-1 0 0 0,0 1 0 0 0,0 0 0 0 0,0-1 1 0 0,0 1-1 0 0,1 0 0 0 0,-1 0 0 0 0,0 0 0 0 0,0 0 0 0 0,2 0 0 0 0,1 1 1 0 0,1-1-1 0 0,0 1 0 0 0,-1-1 0 0 0,1 1 1 0 0,0 1-1 0 0,-1-1 0 0 0,1 1 0 0 0,3 2 1 0 0,8 3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5.7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34 9671 0 0,'0'0'748'0'0,"14"-6"-386"0"0,-4 2-283 0 0,1 1 0 0 0,-1 1 0 0 0,1-1 1 0 0,-1 2-1 0 0,13-2 0 0 0,58 3 268 0 0,-10 0-103 0 0,-13-4-38 0 0,87-3 543 0 0,-143 7-520 0 0</inkml:trace>
  <inkml:trace contextRef="#ctx0" brushRef="#br0" timeOffset="1">134 170 11519 0 0,'0'0'887'0'0,"0"1"-572"0"0,2 20-182 0 0,-1-16-73 0 0,0 1 1 0 0,-1-1-1 0 0,0 11 0 0 0,-2 45 148 0 0,1-30-96 0 0,1-19-50 0 0,-4 24-1 0 0,-4 55 120 0 0,-8 26 2 0 0,-8 50 0 0 0,20-145-34 0 0,0-1 1 0 0,-2 0-1 0 0,-1 0 1 0 0,-9 20 0 0 0,10-26-127 0 0,4-10-50 0 0,0 0 1 0 0,0 0 0 0 0,-1 0-1 0 0,0 0 1 0 0,0 0-1 0 0,0 0 1 0 0,0-1-1 0 0,-8 8 1 0 0,9-12 69 0 0,-3-5-33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01.8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12439 0 0,'0'0'1402'0'0,"1"1"-1314"0"0,0 2-56 0 0,0-1 0 0 0,0 1-1 0 0,0 0 1 0 0,-1 0 0 0 0,1-1 0 0 0,-1 1 0 0 0,0 0 0 0 0,0 0 0 0 0,0 0 0 0 0,0 0 0 0 0,-1 4 0 0 0,1 21 142 0 0,0-19-131 0 0,1-1 1 0 0,-2 1-1 0 0,1-1 0 0 0,-4 16 1 0 0,0 8 52 0 0,0 29 69 0 0,-1-10-54 0 0,3 0 1 0 0,6 71-1 0 0,-4-116-89 0 0,1 0 1 0 0,1 0-1 0 0,-1-1 1 0 0,1 1-1 0 0,0-1 1 0 0,0 1-1 0 0,1-1 1 0 0,-1 1-1 0 0,7 7 0 0 0,-8-11-14 0 0,0-1 0 0 0,0 0-1 0 0,0 1 1 0 0,0-1 0 0 0,0 0-1 0 0,1 0 1 0 0,-1 0-1 0 0,1 1 1 0 0,-1-1 0 0 0,1-1-1 0 0,-1 1 1 0 0,1 0 0 0 0,-1 0-1 0 0,1-1 1 0 0,0 1-1 0 0,-1 0 1 0 0,1-1 0 0 0,0 0-1 0 0,0 1 1 0 0,-1-1 0 0 0,1 0-1 0 0,0 0 1 0 0,0 0-1 0 0,-1 0 1 0 0,1 0 0 0 0,0-1-1 0 0,0 1 1 0 0,-1 0 0 0 0,1-1-1 0 0,0 1 1 0 0,-1-1-1 0 0,1 0 1 0 0,0 0 0 0 0,-1 1-1 0 0,1-1 1 0 0,1-1 0 0 0,5-4 19 0 0,0-1 0 0 0,0 1 0 0 0,-1-1 0 0 0,0-1 0 0 0,0 1 1 0 0,0-1-1 0 0,-1 0 0 0 0,0-1 0 0 0,-1 1 0 0 0,6-12 1 0 0,-1-2 32 0 0,0-1 1 0 0,-2-1-1 0 0,7-25 1 0 0,-5 9 54 0 0,-3-1-1 0 0,-1 0 1 0 0,-1 1 0 0 0,-2-48-1 0 0,-3 87 38 0 0,0 3-80 0 0,30 266 486 0 0,-16-168-417 0 0,-13-98-138 0 0,-1 11 24 0 0,2 0 0 0 0,0-1 0 0 0,0 1 0 0 0,1-1 0 0 0,1 1 0 0 0,6 16 0 0 0,-10-29-25 0 0,1 1 0 0 0,-1-1-1 0 0,0 1 1 0 0,0-1 0 0 0,0 1 0 0 0,1 0 0 0 0,-1-1 0 0 0,0 1 0 0 0,0-1 0 0 0,1 1-1 0 0,-1-1 1 0 0,1 0 0 0 0,-1 1 0 0 0,0-1 0 0 0,1 1 0 0 0,-1-1 0 0 0,1 0-1 0 0,-1 1 1 0 0,1-1 0 0 0,-1 0 0 0 0,1 1 0 0 0,-1-1 0 0 0,1 0 0 0 0,-1 0-1 0 0,1 0 1 0 0,0 1 0 0 0,-1-1 0 0 0,1 0 0 0 0,-1 0 0 0 0,1 0 0 0 0,0 0-1 0 0,-1 0 1 0 0,1 0 0 0 0,-1 0 0 0 0,1 0 0 0 0,-1 0 0 0 0,1-1 0 0 0,0 1-1 0 0,-1 0 1 0 0,1 0 0 0 0,-1 0 0 0 0,1-1 0 0 0,-1 1 0 0 0,1 0 0 0 0,-1-1 0 0 0,1 1-1 0 0,-1 0 1 0 0,1-1 0 0 0,-1 1 0 0 0,1 0 0 0 0,-1-1 0 0 0,0 1 0 0 0,1-1-1 0 0,-1 1 1 0 0,0-1 0 0 0,1 1 0 0 0,-1-1 0 0 0,0 0 0 0 0,4-4-5 0 0,-1-1 0 0 0,-1 1 0 0 0,1 0 1 0 0,2-10-1 0 0,1-6-104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02.1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 10135 0 0,'-6'1'326'0'0,"4"-1"-251"0"0,0 1 0 0 0,0-1 1 0 0,0 1-1 0 0,0-1 0 0 0,0 1 1 0 0,0 0-1 0 0,1 0 0 0 0,-1 0 1 0 0,0 0-1 0 0,0 0 0 0 0,-3 3 515 0 0,7-3-448 0 0,1 2-90 0 0,1 0 1 0 0,0 0 0 0 0,0-1 0 0 0,1 1 0 0 0,-1-1-1 0 0,0 0 1 0 0,1 0 0 0 0,-1 0 0 0 0,1-1 0 0 0,0 1-1 0 0,-1-1 1 0 0,1 0 0 0 0,0-1 0 0 0,6 1 0 0 0,11 0 129 0 0,44-6 1 0 0,-13 2 46 0 0,-27 2-112 0 0,-14 0 103 0 0,-1 1 0 0 0,23 2-1 0 0,-35-1-139 0 0,-6 6-64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02.5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0 10591 0 0,'0'0'1144'0'0,"1"9"-656"0"0,1 79 856 0 0,0-69-1208 0 0,-1-16-126 0 0,0 0 1 0 0,-1-1 0 0 0,0 1 0 0 0,0 0 0 0 0,0 0 0 0 0,0-1 0 0 0,0 1 0 0 0,-1 3 0 0 0,-15 72 146 0 0,-28 133 575 0 0,44-204-690 0 0,-2 12 65 0 0,2-17-27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02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177 0 14279 0 0,'0'0'1103'0'0,"7"4"-667"0"0,-1 1-391 0 0,-1 0 0 0 0,1 0 0 0 0,-1 0 0 0 0,0 1 0 0 0,0 0 0 0 0,-1 0 1 0 0,0 0-1 0 0,0 1 0 0 0,6 12 0 0 0,1 8 128 0 0,10 30 0 0 0,-10-17-80 0 0,-1 0-1 0 0,-1 1 0 0 0,-3 0 1 0 0,-1 0-1 0 0,-1 44 1 0 0,-4-52-32 0 0,-2 0 1 0 0,-1 0 0 0 0,-2 0 0 0 0,-1 0-1 0 0,-2-1 1 0 0,-20 56 0 0 0,21-70-17 0 0,-1 4 0 0 0,-2-1 0 0 0,0 0-1 0 0,-14 21 1 0 0,-58 70 150 0 0,64-91-134 0 0,-1-1-1 0 0,0-1 1 0 0,-25 19-1 0 0,23-23-44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08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10591 0 0,'1'0'819'0'0,"0"0"-803"0"0,0 0 0 0 0,-1 0 0 0 0,1 0 0 0 0,0 0 0 0 0,-1 0 0 0 0,1 0 0 0 0,0 0 0 0 0,0 0 0 0 0,-1 0 0 0 0,1 1 0 0 0,0-1 0 0 0,-1 0 0 0 0,1 0 0 0 0,-1 1 0 0 0,1-1 0 0 0,0 0 0 0 0,-1 1 0 0 0,1-1 0 0 0,0 2 0 0 0,3 0-5 0 0,0-1 5 0 0,0-1 0 0 0,-1 0 1 0 0,1-1-1 0 0,0 1 0 0 0,-1-1 1 0 0,1 1-1 0 0,6-3 0 0 0,13-1 82 0 0,208 5 1012 0 0,-207-1-998 0 0,26 1 268 0 0,-48-1-316 0 0,2-3-52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09.1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10591 0 0,'0'0'1239'0'0,"2"1"-1143"0"0,31 4 133 0 0,1-1-1 0 0,-1-2 1 0 0,46-2 0 0 0,26 0 140 0 0,-86 2-268 0 0,1 0 0 0 0,-1 1 1 0 0,25 7-1 0 0,-33-6 51 0 0,1-1 0 0 0,0-1-1 0 0,0 0 1 0 0,23 1 65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0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 11975 0 0,'0'0'1352'0'0,"3"8"-1128"0"0,7 22 164 0 0,-6-21-321 0 0,-1 0 1 0 0,0 1-1 0 0,0 0 1 0 0,-1-1-1 0 0,1 14 0 0 0,-3-11-19 0 0,1 6 37 0 0,-2 33 1 0 0,-9 42 175 0 0,-10 41 19 0 0,0 50 83 0 0,16-119-174 0 0,4-54-135 0 0,0 0-1 0 0,0 0 0 0 0,1 0 1 0 0,1 0-1 0 0,3 12 0 0 0,-2-15 17 0 0,-2-7-60 0 0,-1-1 0 0 0,0 1 1 0 0,1 0-1 0 0,-1-1 0 0 0,0 1 1 0 0,1-1-1 0 0,-1 1 0 0 0,1-1 1 0 0,-1 1-1 0 0,1-1 0 0 0,-1 1 1 0 0,1-1-1 0 0,-1 1 0 0 0,1-1 1 0 0,0 0-1 0 0,-1 1 0 0 0,1-1 0 0 0,0 0 1 0 0,-1 0-1 0 0,1 1 0 0 0,0-1 1 0 0,-1 0-1 0 0,1 0 0 0 0,0 0 1 0 0,-1 0-1 0 0,1 0 0 0 0,0 0 1 0 0,-1 0-1 0 0,1 0 0 0 0,0 0 1 0 0,0 0-1 0 0,-1 0 0 0 0,1-1 1 0 0,0 1-1 0 0,-1 0 0 0 0,1 0 1 0 0,-1-1-1 0 0,1 1 0 0 0,0 0 1 0 0,-1-1-1 0 0,1 1 0 0 0,-1-1 1 0 0,1 1-1 0 0,0-1 0 0 0,3-2 12 0 0,-1 0-1 0 0,0 0 0 0 0,0 0 0 0 0,0 0 0 0 0,4-6 1 0 0,0-2-12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1.8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10135 0 0,'0'0'778'0'0,"2"8"-373"0"0,-1-5-373 0 0,1 0 0 0 0,-1 0 1 0 0,1 0-1 0 0,-1-1 0 0 0,1 1 0 0 0,0 0 0 0 0,0-1 1 0 0,0 0-1 0 0,0 1 0 0 0,1-1 0 0 0,-1 0 0 0 0,1 0 1 0 0,-1 0-1 0 0,1-1 0 0 0,0 1 0 0 0,0 0 0 0 0,0-1 1 0 0,4 2-1 0 0,8 2 108 0 0,-1 0 0 0 0,23 4 0 0 0,-33-8-115 0 0,25 5 167 0 0,0-2 0 0 0,48 3-1 0 0,-62-7-129 0 0,-1-1 1 0 0,0 0-1 0 0,1 0 0 0 0,-1-2 0 0 0,0 0 0 0 0,0 0 0 0 0,20-9 0 0 0,-31 11-35 0 0,1-1-1 0 0,-1 1 1 0 0,0-1-1 0 0,0 0 1 0 0,1 0-1 0 0,-1 0 1 0 0,0 0-1 0 0,-1-1 0 0 0,1 1 1 0 0,0-1-1 0 0,-1 1 1 0 0,4-5-1 0 0,-2 0 46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2.1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0 10591 0 0,'0'0'819'0'0,"-8"4"-502"0"0,4-2-299 0 0,1 0 1 0 0,-1 1-1 0 0,1-1 0 0 0,0 1 0 0 0,0 0 0 0 0,0 0 0 0 0,0 0 0 0 0,1 0 1 0 0,-1 0-1 0 0,1 1 0 0 0,0-1 0 0 0,0 1 0 0 0,0 0 0 0 0,0-1 0 0 0,0 1 1 0 0,1 0-1 0 0,-2 8 0 0 0,-1 6 148 0 0,2 0 1 0 0,-2 33-1 0 0,2-20-80 0 0,1 32 136 0 0,2 0 0 0 0,14 99-1 0 0,-6-84-62 0 0,-7-61-94 0 0,1 1 0 0 0,0-1 0 0 0,2 0 1 0 0,7 21-1 0 0,-7-24-55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2.4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 11055 0 0,'0'0'852'0'0,"-6"0"-444"0"0,2 1-334 0 0,4 0-49 0 0,-1 0 1 0 0,1 0 0 0 0,0 0 0 0 0,0-1-1 0 0,-1 1 1 0 0,1 0 0 0 0,0 0 0 0 0,0 0-1 0 0,0 0 1 0 0,0 0 0 0 0,0 0-1 0 0,0 0 1 0 0,0-1 0 0 0,1 1 0 0 0,-1 0-1 0 0,0 0 1 0 0,0 0 0 0 0,1 0 0 0 0,-1-1-1 0 0,1 3 1 0 0,0 0 34 0 0,4 23 78 0 0,-2-1 1 0 0,-1 1 0 0 0,-1 0 0 0 0,-4 36 0 0 0,2-22-39 0 0,-1 24 64 0 0,1 197 528 0 0,6-209-488 0 0,-4-37-192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0.8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208 1 11519 0 0,'0'0'1416'0'0,"13"10"-905"0"0,-11-5-468 0 0,0 0 0 0 0,-1 0 1 0 0,1 0-1 0 0,-1 1 0 0 0,-1-1 0 0 0,1 1 0 0 0,-1-1 0 0 0,0 0 1 0 0,0 1-1 0 0,-1 8 0 0 0,-13 56 150 0 0,13-67-180 0 0,-14 63 168 0 0,-30 106 264 0 0,36-142-241 0 0,-2-1-1 0 0,-2 1 1 0 0,-24 42-1 0 0,28-58-207 0 0,5-5 30 0 0,-1-1 0 0 0,0 0 0 0 0,0-1 0 0 0,-1 1 0 0 0,0-1 0 0 0,0 0 0 0 0,-12 9 0 0 0,17-15-19 0 0,0-1-1 0 0,1 1 0 0 0,-1-1 1 0 0,1 0-1 0 0,-1 1 0 0 0,1-1 1 0 0,-1 0-1 0 0,0 0 0 0 0,1 1 1 0 0,-1-1-1 0 0,0 0 0 0 0,1 0 1 0 0,-1 0-1 0 0,0 0 0 0 0,1 0 1 0 0,-1 0-1 0 0,0 0 0 0 0,1 0 1 0 0,-2 0-1 0 0,-3-2 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6.1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196 0 10135 0 0,'0'0'1158'0'0,"0"8"-996"0"0,0-3-122 0 0,-1 0 0 0 0,1-1 0 0 0,-1 1 0 0 0,0 0 0 0 0,0-1 0 0 0,-1 1 0 0 0,1-1 0 0 0,-1 0 0 0 0,0 1 0 0 0,0-1 0 0 0,0 0 0 0 0,-1 0 0 0 0,0 0 0 0 0,0 0 0 0 0,0-1 0 0 0,0 1 0 0 0,0-1 0 0 0,0 0 0 0 0,-1 0 0 0 0,0 0 0 0 0,0 0 0 0 0,0-1 0 0 0,0 1 0 0 0,0-1 0 0 0,0 0 0 0 0,-6 2 0 0 0,-6 3 68 0 0,-1 1 0 0 0,-22 16 0 0 0,12-8 16 0 0,19-9-39 0 0,7-5-62 0 0,0-1 1 0 0,0-1 0 0 0,0 1-1 0 0,0 0 1 0 0,0 0-1 0 0,0 0 1 0 0,0 0 0 0 0,0-1-1 0 0,0 1 1 0 0,0-1 0 0 0,-3 2-1 0 0,6-1-3 0 0,0-1-1 0 0,0 1 1 0 0,-1 0 0 0 0,1 1-1 0 0,0-1 1 0 0,-1 0-1 0 0,1 0 1 0 0,-1 1-1 0 0,1-1 1 0 0,1 3-1 0 0,10 13 76 0 0,-10-13-75 0 0,-1 1 0 0 0,1 1 0 0 0,-1-1 0 0 0,0 0 0 0 0,-1 0 0 0 0,0 1 0 0 0,2 10 0 0 0,-3-1 73 0 0,0 0 0 0 0,-1 0 1 0 0,-4 26-1 0 0,4-39 88 0 0,2-5-156 0 0,0 0-1 0 0,0 0 0 0 0,0 0 1 0 0,0 1-1 0 0,4-6 0 0 0,-2 1 12 0 0,3-6-26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3.2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11975 0 0,'0'0'1256'0'0,"8"3"-1146"0"0,2 1-19 0 0,0-1-1 0 0,1 0 1 0 0,0-1 0 0 0,-1 0 0 0 0,15 0 0 0 0,57-2 298 0 0,-36-1-235 0 0,-21-1-5 0 0,44-7 0 0 0,-58 7-87 0 0,-1 2 95 0 0,-9 0-88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3.6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10591 0 0,'0'1'819'0'0,"-9"26"-491"0"0,8-22-260 0 0,0 0 1 0 0,0 1-1 0 0,0-1 0 0 0,1 1 0 0 0,0-1 1 0 0,0 1-1 0 0,2 10 0 0 0,11 41 227 0 0,-2-11-131 0 0,-4 14 0 0 0,-5-35-30 0 0,6 29 0 0 0,-5-39 0 0 0,-4-12 132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4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47 10591 0 0,'0'0'819'0'0,"7"-5"-502"0"0,13-3-202 0 0,-1 0 0 0 0,2 2 0 0 0,27-6 0 0 0,-33 9-33 0 0,-1 1 0 0 0,1 1 0 0 0,0 0 0 0 0,0 1 0 0 0,25 3 0 0 0,-33-2-42 0 0,1 0-1 0 0,-1 1 0 0 0,0 0 0 0 0,0 0 1 0 0,0 1-1 0 0,0 0 0 0 0,0 0 0 0 0,0 1 1 0 0,-1-1-1 0 0,7 6 0 0 0,-8-4 41 0 0,-3-2-32 0 0,-1-1-1 0 0,0 1 0 0 0,-1-1 1 0 0,1 1-1 0 0,0-1 0 0 0,-1 1 1 0 0,1 0-1 0 0,-1-1 0 0 0,0 1 1 0 0,0-1-1 0 0,0 1 0 0 0,0 0 1 0 0,-1 4-1 0 0,0-5-51 0 0,1 0 0 0 0,-1 0 0 0 0,0 0 0 0 0,1 0 0 0 0,-1-1 0 0 0,0 1 0 0 0,0 0 0 0 0,0-1 0 0 0,0 1 0 0 0,-1-1 0 0 0,1 1 0 0 0,0-1 0 0 0,-1 1 0 0 0,1-1 0 0 0,-2 1 0 0 0,-29 17-161 0 0,12-7 63 0 0,-39 18-206 0 0,44-23 200 0 0,-31 12 0 0 0,28-12 123 0 0,0 0-1 0 0,-27 16 1 0 0,44-22 197 0 0,3-1-158 0 0,3 3-31 0 0,1-1 0 0 0,0 0 1 0 0,0 0-1 0 0,0-1 0 0 0,0 0 1 0 0,0 0-1 0 0,0 0 0 0 0,1-1 1 0 0,-1 0-1 0 0,0 0 1 0 0,6-1-1 0 0,12-3 70 0 0,37-10 1 0 0,8-1 137 0 0,-38 9-121 0 0,-30 6 84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4.3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0 117 11055 0 0,'0'0'852'0'0,"3"0"-549"0"0,15 2-231 0 0,0-2 1 0 0,0 0-1 0 0,1-2 1 0 0,-1 0-1 0 0,0 0 1 0 0,0-2-1 0 0,17-6 1 0 0,124-50 406 0 0,-78 27 74 0 0,-68 29-734 0 0,-1 3 91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4.8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0 11055 0 0,'-1'1'69'0'0,"0"0"1"0"0,0 0-1 0 0,0 0 0 0 0,0 0 0 0 0,0 0 0 0 0,0 0 0 0 0,0 1 0 0 0,0-1 1 0 0,0 0-1 0 0,1 0 0 0 0,-1 1 0 0 0,0-1 0 0 0,1 0 0 0 0,-1 1 0 0 0,1-1 0 0 0,0 1 1 0 0,-1-1-1 0 0,1 0 0 0 0,0 3 0 0 0,1 4-1 0 0,1-1 0 0 0,0 0-1 0 0,0 0 1 0 0,0 0 0 0 0,1-1 0 0 0,0 1-1 0 0,0-1 1 0 0,6 8 0 0 0,10 25 307 0 0,48 154 91 0 0,-7-13-268 0 0,38 27 186 0 0,-91-194-346 0 0,1 0-1 0 0,0-1 1 0 0,1 0 0 0 0,14 14-1 0 0,-18-20-11 0 0,1 0 0 0 0,1 0 0 0 0,-1-1 0 0 0,1 0 0 0 0,0 0 0 0 0,0-1 0 0 0,0 0 0 0 0,1 0 0 0 0,9 3 0 0 0,-14-5-16 0 0,1-1-1 0 0,0 0 0 0 0,-1-1 0 0 0,1 1 1 0 0,0-1-1 0 0,0 1 0 0 0,0-1 1 0 0,-1 0-1 0 0,1 0 0 0 0,0-1 0 0 0,0 1 1 0 0,0-1-1 0 0,-1 0 0 0 0,1 0 0 0 0,0 0 1 0 0,-1-1-1 0 0,1 1 0 0 0,-1-1 1 0 0,1 0-1 0 0,-1 0 0 0 0,0 0 0 0 0,6-5 1 0 0,-4 2-2 0 0,0-1 1 0 0,0 1 0 0 0,0-1 0 0 0,-1-1-1 0 0,0 1 1 0 0,0-1 0 0 0,-1 1-1 0 0,1-1 1 0 0,-1 0 0 0 0,3-12 0 0 0,1-6 1 0 0</inkml:trace>
  <inkml:trace contextRef="#ctx0" brushRef="#br0" timeOffset="1">478 327 10591 0 0,'0'2'819'0'0,"-5"9"-738"0"0,0 1 1 0 0,-1-1-1 0 0,0 0 1 0 0,0 0-1 0 0,-11 12 1 0 0,-12 22 68 0 0,-1 2 206 0 0,-37 46 1 0 0,5-7-25 0 0,43-57-294 0 0,-30 40 331 0 0,43-62-321 0 0,-1 1 0 0 0,1-1 0 0 0,-2-1 0 0 0,1 1 0 0 0,-1-1 0 0 0,-11 7 0 0 0,18-12-52 0 0,0-1 1 0 0,0 1 0 0 0,0-1-1 0 0,0 1 1 0 0,-1-1 0 0 0,1 1-1 0 0,0-1 1 0 0,0 0 0 0 0,0 1-1 0 0,-1-1 1 0 0,1 0 0 0 0,0 0-1 0 0,0 0 1 0 0,0 0 0 0 0,-2 0-1 0 0,-10-3 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5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11055 0 0,'0'0'984'0'0,"6"8"-792"0"0,0 0-192 0 0,2 0 0 0 0,-1 2 112 0 0,-1 1-16 0 0,2 0-8 0 0,2 0 0 0 0,-3 0 24 0 0,1-1 8 0 0,0-2 0 0 0,5 1 0 0 0,1-1-48 0 0,1 0-8 0 0,-1-1 0 0 0,2 1 0 0 0,2 3-64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5.5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15 261 10591 0 0,'-3'23'195'0'0,"1"1"0"0"0,1-1 0 0 0,1 1 0 0 0,1-1 0 0 0,1 1 0 0 0,5 26-1 0 0,-5-40-166 0 0,1-1-1 0 0,0 1 0 0 0,0-1 1 0 0,1 1-1 0 0,0-1 0 0 0,1 0 1 0 0,-1-1-1 0 0,2 1 0 0 0,-1-1 1 0 0,1 0-1 0 0,1 0 0 0 0,-1-1 1 0 0,1 0-1 0 0,1 0 0 0 0,-1 0 1 0 0,1-1-1 0 0,9 5 0 0 0,-8-6-2 0 0,1 0 0 0 0,-1-1 0 0 0,1 0 0 0 0,0-1 0 0 0,0 0 0 0 0,0-1 0 0 0,1 0 0 0 0,-1-1 0 0 0,0 0 0 0 0,1 0-1 0 0,-1-1 1 0 0,1 0 0 0 0,-1-1 0 0 0,1 0 0 0 0,18-5 0 0 0,-19 3 7 0 0,1 0 0 0 0,-1-1 0 0 0,-1 0 0 0 0,1 0 0 0 0,-1-1 0 0 0,1 0 1 0 0,-2-1-1 0 0,1 0 0 0 0,0 0 0 0 0,-1-1 0 0 0,0 0 0 0 0,-1-1 0 0 0,0 1 0 0 0,0-1 0 0 0,10-16 0 0 0,-10 12 9 0 0,-1-1 0 0 0,-1 0 0 0 0,1 0 0 0 0,-2-1-1 0 0,0 1 1 0 0,-1-1 0 0 0,0 0 0 0 0,-1 0 0 0 0,-1 0-1 0 0,0 0 1 0 0,-1 0 0 0 0,0-1 0 0 0,-3-18 0 0 0,-1 9 25 0 0,-1 0 1 0 0,-2-1-1 0 0,0 2 1 0 0,-1-1 0 0 0,-1 1-1 0 0,-22-39 1 0 0,27 54-45 0 0,-1 1 0 0 0,-1-1 0 0 0,0 1 0 0 0,0-1 0 0 0,0 2 0 0 0,-1-1 0 0 0,0 1 0 0 0,0 0 0 0 0,0 0 0 0 0,-1 1 0 0 0,0 0 0 0 0,-14-6 0 0 0,16 8-6 0 0,-1 0 0 0 0,0 1 1 0 0,1 0-1 0 0,-1 1 1 0 0,0-1-1 0 0,0 1 0 0 0,0 1 1 0 0,0-1-1 0 0,0 1 1 0 0,0 0-1 0 0,0 1 0 0 0,0 0 1 0 0,0 0-1 0 0,0 0 1 0 0,0 1-1 0 0,1 0 1 0 0,-8 3-1 0 0,0 2 7 0 0,2 0-1 0 0,-1 0 1 0 0,1 2-1 0 0,0-1 1 0 0,1 2 0 0 0,0-1-1 0 0,0 2 1 0 0,1-1-1 0 0,0 1 1 0 0,1 1 0 0 0,1 0-1 0 0,-1 0 1 0 0,2 1-1 0 0,0 0 1 0 0,1 0 0 0 0,0 0-1 0 0,0 1 1 0 0,2 0 0 0 0,0 0-1 0 0,0 0 1 0 0,2 1-1 0 0,-3 24 1 0 0,5-31-10 0 0,0-1 1 0 0,1 1-1 0 0,0-1 0 0 0,0 1 1 0 0,4 11-1 0 0,5 7 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5.9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12439 0 0,'29'2'1291'0'0,"-19"0"-1254"0"0,-1 0 0 0 0,1 0 1 0 0,-1 1-1 0 0,0 1 0 0 0,9 4 0 0 0,13 4 193 0 0,-14-6-115 0 0,0-1 0 0 0,1-1 0 0 0,32 5 0 0 0,-38-9-81 0 0,-1 1 0 0 0,0-2 0 0 0,0 1 1 0 0,1-2-1 0 0,-1 1 0 0 0,0-2 0 0 0,15-4 1 0 0,-15 4 1 0 0,-8 2-26 0 0,0 0 1 0 0,0 0-1 0 0,0 0 0 0 0,0 0 0 0 0,0 0 1 0 0,0-1-1 0 0,0 1 0 0 0,0-1 1 0 0,-1 0-1 0 0,1 0 0 0 0,3-3 1 0 0,2-4 55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6.3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 11975 0 0,'-3'2'60'0'0,"1"0"0"0"0,-1 0 0 0 0,1 1-1 0 0,-1-1 1 0 0,1 1 0 0 0,0 0 0 0 0,0 0-1 0 0,0 0 1 0 0,1 0 0 0 0,-1 0 0 0 0,1 0-1 0 0,0 0 1 0 0,0 0 0 0 0,0 0 0 0 0,-1 7-1 0 0,-1 10 48 0 0,1 0 0 0 0,2 0-1 0 0,0 0 1 0 0,1 0-1 0 0,4 23 1 0 0,-1-5-25 0 0,-2-9-26 0 0,2-1 0 0 0,0 0 1 0 0,3 0-1 0 0,0-1 0 0 0,1 1 1 0 0,2-2-1 0 0,13 27 0 0 0,-12-34-40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6.6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0 14279 0 0,'0'0'1103'0'0,"-1"2"-720"0"0,-2 21-207 0 0,1-1 1 0 0,1 1 0 0 0,3 35-1 0 0,15 176 124 0 0,-16-231-290 0 0,1 102 100 0 0,-5-78-98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6.5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9671 0 0,'0'0'1110'0'0,"8"-3"-1028"0"0,2 1 12 0 0,0 1-1 0 0,0 0 1 0 0,1 1-1 0 0,-1 0 1 0 0,0 1-1 0 0,0 0 1 0 0,14 3-1 0 0,7 0 79 0 0,49 2 212 0 0,24 2 160 0 0,-102-7-522 0 0,0-1 1 0 0,0 0-1 0 0,0 1 0 0 0,0 0 0 0 0,0-1 0 0 0,0 1 0 0 0,0 0 0 0 0,-1 0 0 0 0,1 0 0 0 0,0 0 1 0 0,-1 1-1 0 0,1-1 0 0 0,-1 0 0 0 0,1 1 0 0 0,-1-1 0 0 0,0 1 0 0 0,1-1 0 0 0,-1 1 0 0 0,2 3 1 0 0,-2-3 2 0 0,0 1 0 0 0,0 0 0 0 0,0 0 0 0 0,0-1 0 0 0,0 1 0 0 0,0 0 0 0 0,-1 0 0 0 0,0 0 0 0 0,1 0 0 0 0,-1 0 0 0 0,0 0 0 0 0,-1 4 0 0 0,-5 44 479 0 0,1 62 0 0 0,8-102-370 0 0,-3-2-124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7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10591 0 0,'0'0'819'0'0,"0"2"-534"0"0,6 15-214 0 0,-1-1 0 0 0,0 1 0 0 0,-2 0 0 0 0,0 0 0 0 0,0 0-1 0 0,-1 24 1 0 0,-2-25 1 0 0,3 189 486 0 0,-4-179-489 0 0,2 11 19 0 0,3 3 29 0 0,-3-30-117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17.4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0 279 9671 0 0,'3'-19'156'0'0,"1"0"0"0"0,0 1 0 0 0,2 0 0 0 0,0 0 0 0 0,1 0 0 0 0,0 0 0 0 0,19-29 0 0 0,-17 32-6 0 0,23-27 0 0 0,-28 37-110 0 0,1 0-1 0 0,-1 1 1 0 0,1-1-1 0 0,1 1 1 0 0,-1 0 0 0 0,0 0-1 0 0,1 1 1 0 0,8-4-1 0 0,-11 5-14 0 0,1 1-1 0 0,0 0 0 0 0,0 1 0 0 0,-1-1 0 0 0,1 1 1 0 0,0-1-1 0 0,0 1 0 0 0,0 0 0 0 0,0 1 0 0 0,0-1 0 0 0,0 1 1 0 0,-1-1-1 0 0,1 1 0 0 0,0 1 0 0 0,0-1 0 0 0,-1 0 1 0 0,5 3-1 0 0,5 3 61 0 0,-1 0 0 0 0,1 1 0 0 0,11 11 0 0 0,-20-16-69 0 0,50 47 272 0 0,-42-38-202 0 0,0 0 0 0 0,-1 1 0 0 0,9 14 0 0 0,-3 0 32 0 0,-7-13-108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2.1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32 9215 0 0,'0'0'707'0'0,"-4"6"-424"0"0,1 12-180 0 0,2 0 0 0 0,0 24 0 0 0,0-6 38 0 0,1 91 112 0 0,1-61-130 0 0,-1-55-91 0 0,1 0 1 0 0,0-1-1 0 0,0 1 0 0 0,2-1 0 0 0,-1 0 0 0 0,1 0 0 0 0,8 17 0 0 0,-10-23-19 0 0,1-1-1 0 0,0 0 0 0 0,0 0 1 0 0,0 0-1 0 0,0 0 0 0 0,0 0 1 0 0,1-1-1 0 0,0 1 0 0 0,-1-1 1 0 0,1 1-1 0 0,5 2 0 0 0,-6-4-4 0 0,0 0 0 0 0,0 0-1 0 0,1 0 1 0 0,-1 0-1 0 0,0-1 1 0 0,1 1 0 0 0,-1-1-1 0 0,1 0 1 0 0,-1 0-1 0 0,1 1 1 0 0,-1-1-1 0 0,1-1 1 0 0,-1 1 0 0 0,1 0-1 0 0,-1-1 1 0 0,0 1-1 0 0,1-1 1 0 0,3-1 0 0 0,0-1 8 0 0,-1 1 0 0 0,1-1 0 0 0,-1 0 0 0 0,0-1 0 0 0,0 1 0 0 0,0-1 1 0 0,-1 0-1 0 0,9-9 0 0 0,0-3 52 0 0,15-23 1 0 0,-9 12-7 0 0,-7 9-19 0 0,-1-1 1 0 0,-1-1-1 0 0,-1 0 1 0 0,0 0-1 0 0,-1-1 1 0 0,-2 0 0 0 0,0 0-1 0 0,4-29 1 0 0,-7 29 41 0 0,-2 0 0 0 0,-2-39 1 0 0,-2 10 178 0 0,3 49 93 0 0,1 21-189 0 0,8 72 96 0 0,15 90 123 0 0,-21-149-330 0 0,0-7 41 0 0,1 1 0 0 0,10 32 1 0 0,-11-49-89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2.4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0 11519 0 0,'0'0'1202'0'0,"1"2"-1113"0"0,0 0-65 0 0,1 1 0 0 0,-1 0 0 0 0,0 0 0 0 0,1 0 0 0 0,-1-1 0 0 0,-1 1 0 0 0,1 0 0 0 0,0 0 0 0 0,-1 4 0 0 0,2 31 133 0 0,-7 7-20 0 0,2-24-80 0 0,1 22 0 0 0,1-25 0 0 0,-1 0 0 0 0,-7 31 0 0 0,1-3 29 0 0,7-37-38 0 0,3 10 18 0 0,-1-10-56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2.8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26 10735 0 0,'0'0'42'0'0,"0"0"0"0"0,-1 1 0 0 0,1-1 0 0 0,0 0 0 0 0,0 1 0 0 0,0-1-1 0 0,0 0 1 0 0,0 1 0 0 0,0-1 0 0 0,0 0 0 0 0,0 1 0 0 0,0-1 0 0 0,0 0 0 0 0,0 1 0 0 0,0-1-1 0 0,0 1 1 0 0,0-1 0 0 0,0 0 0 0 0,1 1 0 0 0,-1-1 0 0 0,0 0 0 0 0,0 0 0 0 0,0 1-1 0 0,0-1 1 0 0,1 0 0 0 0,-1 1 0 0 0,0-1 0 0 0,0 0 0 0 0,1 0 0 0 0,-1 1 0 0 0,0-1-1 0 0,0 0 1 0 0,1 0 0 0 0,-1 1 0 0 0,18 5 282 0 0,21-1-258 0 0,4-7 210 0 0,70-12 0 0 0,-55-1-8 0 0,-42 11-190 0 0,-1 0 1 0 0,1 0-1 0 0,20-1 1 0 0,-19 5-69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3.2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11519 0 0,'0'0'1202'0'0,"1"2"-1109"0"0,15 58 355 0 0,12 93 0 0 0,-24-118-233 0 0,17 65 1 0 0,-21-99-206 0 0,0 0 1 0 0,1-1-1 0 0,-1 1 1 0 0,0 0 0 0 0,0 0-1 0 0,1-1 1 0 0,-1 1 0 0 0,0 0-1 0 0,1 0 1 0 0,-1-1-1 0 0,1 1 1 0 0,-1 0 0 0 0,1-1-1 0 0,-1 1 1 0 0,1-1-1 0 0,-1 1 1 0 0,1-1 0 0 0,0 1-1 0 0,-1-1 1 0 0,1 1 0 0 0,0-1-1 0 0,-1 1 1 0 0,1-1-1 0 0,0 0 1 0 0,0 0 0 0 0,-1 1-1 0 0,1-1 1 0 0,1 0-1 0 0,0 0 3 0 0,-1 0 0 0 0,0 0 0 0 0,1-1 0 0 0,-1 1-1 0 0,1-1 1 0 0,-1 1 0 0 0,0-1 0 0 0,0 0-1 0 0,1 1 1 0 0,-1-1 0 0 0,0 0 0 0 0,0 0-1 0 0,0 0 1 0 0,0 0 0 0 0,2-2 0 0 0,1-1 18 0 0,0-2 1 0 0,-1 1-1 0 0,0 0 1 0 0,6-12-1 0 0,0-1-4 0 0,26-52 173 0 0,-4-8-14 0 0,-19 48-134 0 0,-6 15 23 0 0,0-1 0 0 0,1 1 0 0 0,11-18 0 0 0,-10 23-59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5.5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 8287 0 0,'0'0'1322'0'0,"2"1"-1220"0"0,3 0-44 0 0,0 0-1 0 0,1 0 0 0 0,-1 0 1 0 0,1 0-1 0 0,-1-1 0 0 0,1 0 1 0 0,8-1-1 0 0,13 0 76 0 0,24 4 107 0 0,-18 0 5 0 0,0-1 1 0 0,0-2-1 0 0,-1-2 0 0 0,44-7 1 0 0,-73 9-221 0 0,20-5 213 0 0,1 1 0 0 0,33-1 0 0 0,-32 5 35 0 0,-26 1-189 0 0,-6 3-119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5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11055 0 0,'0'0'852'0'0,"14"10"-474"0"0,-7-7-320 0 0,-1 0 0 0 0,1 0 1 0 0,0-1-1 0 0,0 0 0 0 0,0 0 1 0 0,0-1-1 0 0,1 0 0 0 0,12 1 1 0 0,9 1 58 0 0,111 13 483 0 0,-116-13-577 0 0,0-1 1 0 0,45-3-1 0 0,-53 1-21 0 0,6-1-2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6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12 10591 0 0,'0'0'1124'0'0,"9"-4"-784"0"0,-5 3-305 0 0,-1-1 0 0 0,0 1 0 0 0,1 0 0 0 0,-1 1 0 0 0,1-1 0 0 0,-1 0 0 0 0,1 1 0 0 0,-1 0 0 0 0,1 0 0 0 0,0 0 0 0 0,-1 0 0 0 0,1 1 0 0 0,-1-1 0 0 0,1 1 0 0 0,-1 0 0 0 0,6 2 0 0 0,6 2 60 0 0,0 1 0 0 0,18 10 0 0 0,-19-8-26 0 0,0 1 0 0 0,0 0 0 0 0,0 0 0 0 0,21 22 0 0 0,-31-27-50 0 0,1 0 0 0 0,-2 0 0 0 0,1 1 0 0 0,0-1 0 0 0,-1 1 0 0 0,0 0 0 0 0,0 0 0 0 0,0 0 1 0 0,-1 1-1 0 0,0-1 0 0 0,0 1 0 0 0,0-1 0 0 0,0 1 0 0 0,-1 0 0 0 0,0-1 0 0 0,0 1 0 0 0,-1 6 0 0 0,-1-4 5 0 0,0-1 0 0 0,-1 1-1 0 0,0-1 1 0 0,0 0 0 0 0,0 0-1 0 0,-1 0 1 0 0,-1 0 0 0 0,1 0-1 0 0,-1 0 1 0 0,0-1-1 0 0,0 0 1 0 0,-1 0 0 0 0,-5 6-1 0 0,-10 9 99 0 0,-45 36 1 0 0,57-49-104 0 0,-115 94 333 0 0,120-99-338 0 0,0-1 0 0 0,0 0 0 0 0,1 1 0 0 0,-1 0 0 0 0,1 0 0 0 0,0 0 0 0 0,0 0 0 0 0,0 0 0 0 0,0 0 0 0 0,-1 5 0 0 0,2-7-8 0 0,1 0 1 0 0,0 1 0 0 0,0-1-1 0 0,0 0 1 0 0,0 0-1 0 0,0 1 1 0 0,0-1 0 0 0,0 0-1 0 0,0 1 1 0 0,0-1 0 0 0,1 0-1 0 0,-1 1 1 0 0,0-1-1 0 0,1 0 1 0 0,-1 0 0 0 0,1 0-1 0 0,-1 1 1 0 0,1-1-1 0 0,0 0 1 0 0,0 0 0 0 0,-1 0-1 0 0,1 0 1 0 0,0 0-1 0 0,0 0 1 0 0,0 0 0 0 0,0 0-1 0 0,0-1 1 0 0,0 1-1 0 0,0 0 1 0 0,1-1 0 0 0,1 2-1 0 0,4 1 29 0 0,0 1 0 0 0,0-1 0 0 0,1-1 0 0 0,-1 1 0 0 0,1-2 0 0 0,0 1 0 0 0,-1-1-1 0 0,14 1 1 0 0,3-1 67 0 0,37-4 0 0 0,11-5 27 0 0,107-5 328 0 0,-178 15-403 0 0,0 6-44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6.7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10591 0 0,'0'0'819'0'0,"1"0"-534"0"0,11 5-220 0 0,-1 0-1 0 0,1-1 1 0 0,0-1 0 0 0,0 0-1 0 0,1-1 1 0 0,19 2-1 0 0,81-3 826 0 0,-64-1-677 0 0,-21-1-214 0 0,30-3-1 0 0,-47 2 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6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 10591 0 0,'0'0'819'0'0,"2"0"-523"0"0,17 3-172 0 0,0 0-1 0 0,0-2 1 0 0,0 0 0 0 0,1-1-1 0 0,-1-1 1 0 0,0-1 0 0 0,35-8-1 0 0,-12 2 49 0 0,-13 3-40 0 0,-27 5 28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7.0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11519 0 0,'0'0'887'0'0,"9"5"-456"0"0,-5-3-404 0 0,0-1 0 0 0,0 1 0 0 0,0-1 0 0 0,1 0 0 0 0,-1-1 0 0 0,0 1 0 0 0,1-1 0 0 0,-1 0 0 0 0,1 0 0 0 0,-1 0 0 0 0,6-1 0 0 0,2-1 38 0 0,-1 2 0 0 0,1 0 0 0 0,0 0 1 0 0,23 5-1 0 0,17 0 37 0 0,131-6 187 0 0,-59-1 3 0 0,-92 2-279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40:27.4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110 1 11519 0 0,'-10'8'171'0'0,"2"1"-1"0"0,-1 0 0 0 0,1 0 0 0 0,1 1 1 0 0,-1 0-1 0 0,2 0 0 0 0,-1 1 1 0 0,2 0-1 0 0,-1 0 0 0 0,2 1 1 0 0,-5 13-1 0 0,3-3-51 0 0,1 1 0 0 0,0 0 1 0 0,2 1-1 0 0,0 45 0 0 0,3-29-68 0 0,2 1 1 0 0,10 50-1 0 0,1-33 30 0 0,-6-30-68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7.3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 11519 0 0,'0'0'887'0'0,"12"0"-426"0"0,75-7 108 0 0,-55 4-395 0 0,0 0-1 0 0,46 3 1 0 0,-72 1-135 0 0,27 7 106 0 0,-12-2-4 0 0,-15-4-114 0 0,-4-1 39 0 0</inkml:trace>
  <inkml:trace contextRef="#ctx0" brushRef="#br0" timeOffset="1">195 42 11055 0 0,'0'0'852'0'0,"5"7"-418"0"0,-4-2-384 0 0,0 0 0 0 0,1 0 0 0 0,-1 0 0 0 0,-1 1 0 0 0,1-1 0 0 0,-1 0 0 0 0,0 0 0 0 0,0 0 0 0 0,-2 9 0 0 0,1 2 31 0 0,-1 51 73 0 0,-4 52 156 0 0,4-93-250 0 0,1-10 9 0 0,-1 0 0 0 0,-4 21 0 0 0,3-30-3 0 0,3-7-57 0 0,0 1-1 0 0,0-1 1 0 0,0 1 0 0 0,-1-1-1 0 0,1 0 1 0 0,0 1-1 0 0,0-1 1 0 0,-1 1 0 0 0,1-1-1 0 0,0 0 1 0 0,-1 1-1 0 0,1-1 1 0 0,0 0-1 0 0,-1 1 1 0 0,1-1 0 0 0,-1 0-1 0 0,1 0 1 0 0,0 1-1 0 0,-1-1 1 0 0,1 0 0 0 0,-1 0-1 0 0,1 0 1 0 0,-1 0-1 0 0,1 1 1 0 0,-1-1-1 0 0,1 0 1 0 0,-1 0 0 0 0,1 0-1 0 0,0 0 1 0 0,-1 0-1 0 0,1 0 1 0 0,-1 0-1 0 0,1 0 1 0 0,-1-1 0 0 0,0 1-24 0 0,0 0 18 0 0,1 0 1 0 0,-1 0 0 0 0,0 1 0 0 0,1-1 0 0 0,-1-1 0 0 0,1 1-1 0 0,-1 0 1 0 0,0 0 0 0 0,1 0 0 0 0,-1 0 0 0 0,1 0 0 0 0,-1 0-1 0 0,1-1 1 0 0,-1 1 0 0 0,1 0 0 0 0,-1 0 0 0 0,1-1 0 0 0,-1 1-1 0 0,1 0 1 0 0,-1-1 0 0 0,1 1 0 0 0,-1-1 0 0 0,1 1 0 0 0,0 0-1 0 0,-1-1 1 0 0,1 1 0 0 0,0-1 0 0 0,-1 1 0 0 0,1-1 0 0 0,-1 0 0 0 0,1-1 10 0 0,-7-8-1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7.6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0 11055 0 0,'0'0'852'0'0,"-1"2"-560"0"0,-47 100 412 0 0,18-42-496 0 0,10-15-53 0 0,19-43-30 0 0</inkml:trace>
  <inkml:trace contextRef="#ctx0" brushRef="#br0" timeOffset="1">297 51 8751 0 0,'0'0'776'0'0,"10"5"-616"0"0,-2 0-160 0 0,1 0 0 0 0,2 1 0 0 0,-1 0 0 0 0,-1 1 128 0 0,2-1 0 0 0,1 1 0 0 0,-1-3 96 0 0,3-2-144 0 0,0-2 0 0 0,1-2 0 0 0,-2-4-80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8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 10591 0 0,'0'0'819'0'0,"19"2"-262"0"0,-10 0-466 0 0,1-1-1 0 0,-1 0 1 0 0,1 0-1 0 0,-1-1 0 0 0,1 0 1 0 0,-1-1-1 0 0,17-3 1 0 0,3 0 53 0 0,7 0 4 0 0,-15 1 99 0 0,40-1 0 0 0,-50 6 139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8.3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 11975 0 0,'0'0'923'0'0,"3"0"-602"0"0,16 1-192 0 0,0-1 0 0 0,0-1 0 0 0,30-5 0 0 0,-28 3 43 0 0,1 1-1 0 0,41 1 1 0 0,-37 5-15 0 0,-26-2-137 0 0,0 0-1 0 0,0 0 1 0 0,1-1 0 0 0,-1 1-1 0 0,-1 0 1 0 0,1 0-1 0 0,0 0 1 0 0,-1 2-1 0 0,-1 1 5 0 0,0 1 0 0 0,-1-1 0 0 0,0 0 0 0 0,0-1 0 0 0,0 1 0 0 0,0 0 0 0 0,-1-1 0 0 0,0 0 0 0 0,0 0 0 0 0,0 0 0 0 0,0 0 0 0 0,-7 4 0 0 0,-20 20 54 0 0,-18 20-65 0 0,37-38 4 0 0,1 0 1 0 0,0 1-1 0 0,0 1 0 0 0,1 0 0 0 0,1 0 0 0 0,0 1 0 0 0,-8 15 0 0 0,16-26 42 0 0,3-2-4 0 0,1 2-44 0 0,0-1 0 0 0,1 1 0 0 0,0-1 0 0 0,-1 0-1 0 0,1 0 1 0 0,0-1 0 0 0,-1 1 0 0 0,1-1 0 0 0,0 0 0 0 0,0 0 0 0 0,-1 0 0 0 0,1 0 0 0 0,0-1 0 0 0,0 1 0 0 0,-1-1 0 0 0,7-2 0 0 0,7-3 85 0 0,0 0-1 0 0,19-11 1 0 0,-18 8-55 0 0,-3 3-2 0 0,0-2 0 0 0,0 0 0 0 0,0 0 0 0 0,-1-2 0 0 0,0 0-1 0 0,16-15 1 0 0,-21 16-39 0 0,1 1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8.7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11519 0 0,'0'0'1288'0'0,"4"8"-1110"0"0,8 28 65 0 0,-2 0 0 0 0,-2 1 0 0 0,6 58 0 0 0,0-7-59 0 0,2-13 93 0 0,40 115 0 0 0,-56-189-269 0 0,1 4 14 0 0,1 0 0 0 0,0-1-1 0 0,-1 1 1 0 0,2-1 0 0 0,-1 0-1 0 0,0 0 1 0 0,1 1 0 0 0,0-2-1 0 0,0 1 1 0 0,0 0 0 0 0,0 0-1 0 0,1-1 1 0 0,-1 0 0 0 0,1 0-1 0 0,6 4 1 0 0,-9-7-16 0 0,-1 1 1 0 0,1-1-1 0 0,0 0 1 0 0,0 1-1 0 0,0-1 1 0 0,-1 0-1 0 0,1 0 1 0 0,0 0-1 0 0,0 0 0 0 0,0 0 1 0 0,0 0-1 0 0,0 0 1 0 0,0 0-1 0 0,-1 0 1 0 0,1 0-1 0 0,0-1 1 0 0,0 1-1 0 0,0 0 0 0 0,-1 0 1 0 0,1-1-1 0 0,0 1 1 0 0,0-1-1 0 0,0 1 1 0 0,-1 0-1 0 0,2-2 1 0 0,14-14 62 0 0,-11 7-49 0 0,-1 0-1 0 0,0-1 0 0 0,0 0 1 0 0,-1 0-1 0 0,0 0 0 0 0,3-18 1 0 0,-3 10-12 0 0,3-4-8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9.1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 11519 0 0,'0'0'1024'0'0,"-3"8"-824"0"0,-1 1-200 0 0,3 1 0 0 0,1-2 64 0 0,-2 0-64 0 0,7 0 312 0 0,5-2-184 0 0,-1-1 64 0 0,5 0-128 0 0,-1-4-64 0 0,1-1 96 0 0,-1-1-96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9.4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58 11519 0 0,'0'0'887'0'0,"-4"6"-388"0"0,11 63-45 0 0,-7-55-387 0 0,0 0 0 0 0,-1 0-1 0 0,-1 0 1 0 0,-6 27 0 0 0,-2-1 159 0 0,10-39-66 0 0</inkml:trace>
  <inkml:trace contextRef="#ctx0" brushRef="#br0" timeOffset="1">41 106 8751 0 0,'5'-4'180'0'0,"0"1"0"0"0,0-1-1 0 0,0 0 1 0 0,0 0 0 0 0,0-1-1 0 0,4-5 1 0 0,19-17 250 0 0,-17 19-264 0 0,-6 4-119 0 0,0 0 0 0 0,0 0 0 0 0,1 1 0 0 0,0-1 0 0 0,-1 1 0 0 0,1 1 0 0 0,0-1 0 0 0,0 1 0 0 0,1 0 0 0 0,-1 0 0 0 0,0 1 0 0 0,1 0 0 0 0,-1 0 0 0 0,0 0 1 0 0,1 1-1 0 0,8 1 0 0 0,-14-1 139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8:41.1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10591 0 0,'0'0'1464'0'0,"2"0"-1308"0"0,5 2-93 0 0,-1 0 0 0 0,1 0 1 0 0,0 0-1 0 0,0 0 0 0 0,-1 1 0 0 0,1 0 0 0 0,-1 1 0 0 0,0 0 0 0 0,0 0 0 0 0,0 0 0 0 0,-1 0 0 0 0,9 10 0 0 0,-12-13 17 0 0</inkml:trace>
  <inkml:trace contextRef="#ctx0" brushRef="#br0" timeOffset="1">159 347 12895 0 0,'0'0'1376'0'0,"8"10"-1160"0"0,1-4-128 0 0,2-1 80 0 0,-1-3-88 0 0,1-1 0 0 0,0-1 0 0 0,0 0-80 0 0,-3 0 64 0 0,3-3 0 0 0,2 0-64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39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1 283 11519 0 0,'0'0'1399'0'0,"1"1"-1326"0"0,2 1-36 0 0,0-1 0 0 0,0 1 0 0 0,1 0 1 0 0,-1-1-1 0 0,1 0 0 0 0,-1 1 0 0 0,1-1 0 0 0,-1-1 0 0 0,1 1 0 0 0,0 0 0 0 0,4-1 0 0 0,48 0 233 0 0,-29-1-175 0 0,-15 1-53 0 0,0 1 0 0 0,-1 1 1 0 0,1 0-1 0 0,17 6 1 0 0,-19-5-33 0 0</inkml:trace>
  <inkml:trace contextRef="#ctx0" brushRef="#br0" timeOffset="1">327 1 11055 0 0,'0'0'1856'0'0,"0"2"-1736"0"0,-5 62 301 0 0,4-40-289 0 0,-1 0 0 0 0,-9 45-1 0 0,-2-8 65 0 0,9-41-75 0 0,0 0 1 0 0,-13 36-1 0 0,8-41 253 0 0,7-20-364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0.2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9671 0 0,'0'0'1182'0'0,"3"0"-1086"0"0,59-4 479 0 0,-45 2-416 0 0,1 0-1 0 0,-1 2 1 0 0,0 0-1 0 0,26 3 1 0 0,-26 3-37 0 0,-12-2-42 0 0</inkml:trace>
  <inkml:trace contextRef="#ctx0" brushRef="#br0" timeOffset="1">37 116 8751 0 0,'0'0'674'0'0,"0"2"-438"0"0,1 1-187 0 0,0 1 0 0 0,1 0 0 0 0,-1 0 0 0 0,0 0 0 0 0,1-1 0 0 0,0 1 0 0 0,0-1 0 0 0,0 1 0 0 0,1-1 0 0 0,-1 0 0 0 0,1 0 0 0 0,2 3 1 0 0,9 7 317 0 0,20 15 0 0 0,-5-5-129 0 0,-8-2-14 0 0,-14-13-144 0 0,1 0-64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0.6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80 11975 0 0,'0'0'923'0'0,"1"0"-602"0"0,1 0-296 0 0,14-4-14 0 0,32-11 136 0 0,5-2 268 0 0,91-17-1 0 0,-129 31-378 0 0,-5 1 37 0 0,1 0 1 0 0,19 1-1 0 0,-28 1-6 0 0,5-2-54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1.0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1 9671 0 0,'0'0'1016'0'0,"-1"1"-940"0"0,-1 10 19 0 0,0 0-1 0 0,0 0 0 0 0,1 0 0 0 0,1 0 1 0 0,0 0-1 0 0,2 13 0 0 0,-1 26 58 0 0,-3 30 78 0 0,1-70-220 0 0</inkml:trace>
  <inkml:trace contextRef="#ctx0" brushRef="#br0" timeOffset="1">1 240 11519 0 0,'0'0'887'0'0,"12"-1"-466"0"0,119-21 359 0 0,-102 18-646 0 0,-23 3-84 0 0,1 0 22 0 0,-1 0-1 0 0,0 1 1 0 0,1 0-1 0 0,12 1 1 0 0,-18-1-6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1.3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1 100 8751 0 0,'0'0'674'0'0,"2"0"-422"0"0,23-2 26 0 0,0-1 1 0 0,31-7 0 0 0,11-1 159 0 0,259-51 1100 0 0,-316 60-1492 0 0,-1-1 34 0 0,0 1 0 0 0,0 0 0 0 0,12 0 0 0 0,-20 2 96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208 0 11975 0 0,'0'0'1438'0'0,"6"7"-1253"0"0,-4-2-136 0 0,0 1 1 0 0,-1 0-1 0 0,1 0 0 0 0,-1 0 1 0 0,0 0-1 0 0,0 12 0 0 0,1 9 81 0 0,-1-9-46 0 0,0 30 1 0 0,-1-9 0 0 0,-1 8-7 0 0,0-17-12 0 0,1-23-47 0 0,0 1-1 0 0,-1-1 1 0 0,0 0 0 0 0,-2 11 0 0 0,1-12-6 0 0,0 1 19 0 0,0-1-1 0 0,0 1 1 0 0,-1-1-1 0 0,-5 11 0 0 0,6-15-15 0 0,0 1-1 0 0,0-1 1 0 0,0 0-1 0 0,0 0 1 0 0,0 0-1 0 0,0 0 1 0 0,-1 0-1 0 0,1-1 1 0 0,-1 1-1 0 0,1-1 0 0 0,-1 0 1 0 0,1 1-1 0 0,-1-1 1 0 0,-4 1-1 0 0,2-1-8 0 0,0 0 0 0 0,0 0 0 0 0,0-1 0 0 0,0 1 0 0 0,0-1 0 0 0,0 0 0 0 0,0-1 0 0 0,1 1 0 0 0,-1-1 0 0 0,0 0 0 0 0,0 0 0 0 0,0 0 0 0 0,-6-3-1 0 0,-5-3 60 0 0,0-1-1 0 0,-20-14 1 0 0,21 14-77 0 0,14 6 54 0 0,0 1-42 0 0,1 1 1 0 0,0 0-1 0 0,0-1 1 0 0,-1 1 0 0 0,1-1-1 0 0,0 1 1 0 0,0 0 0 0 0,0-1-1 0 0,-1 1 1 0 0,1-1-1 0 0,0 1 1 0 0,0 0 0 0 0,0-1-1 0 0,0 1 1 0 0,0-1-1 0 0,0 1 1 0 0,0-1 0 0 0,0 1-1 0 0,0 0 1 0 0,0-1 0 0 0,0 1-1 0 0,0-1 1 0 0,0 1-1 0 0,1 0 1 0 0,-1-1 0 0 0,0 1-1 0 0,0-1 1 0 0,0 1-1 0 0,0 0 1 0 0,1-1 0 0 0,-1 1-1 0 0,0 0 1 0 0,1-1 0 0 0,-1 1-1 0 0,0 0 1 0 0,0-1-1 0 0,1 1 1 0 0,-1 0 0 0 0,1-1-1 0 0,4-3 28 0 0,-2 1-13 0 0,1 1 1 0 0,-1 0-1 0 0,1 1 1 0 0,0-1-1 0 0,-1 1 1 0 0,1-1-1 0 0,0 1 1 0 0,0 0-1 0 0,0 1 0 0 0,0-1 1 0 0,0 1-1 0 0,7 0 1 0 0,0-1 6 0 0,13-2 51 0 0,-3 2 5 0 0,-1-2-1 0 0,39-9 1 0 0,-37 5-58 0 0,3-1 32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2.2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114 6 11055 0 0,'0'0'852'0'0,"0"-1"-805"0"0,0 1 0 0 0,0 0 0 0 0,1 0 0 0 0,-1 0 0 0 0,0-1 0 0 0,0 1 0 0 0,0 0 0 0 0,0 0 0 0 0,0 0 0 0 0,0-1 0 0 0,0 1 0 0 0,0 0 0 0 0,0 0 0 0 0,0-1 0 0 0,0 1 0 0 0,-1 0 0 0 0,1 0 0 0 0,0 0 0 0 0,0-1 0 0 0,0 1 0 0 0,0 0-1 0 0,0 0 1 0 0,0 0 0 0 0,0 0 0 0 0,0-1 0 0 0,-1 1 0 0 0,-7 7 86 0 0,1 0 0 0 0,-1 1 1 0 0,-6 9-1 0 0,-19 18 134 0 0,22-26-138 0 0,6-3-88 0 0,-5 5 29 0 0,7-8-46 0 0,-8 16 16 0 0,8-13-40 0 0,4 0-10 0 0,1-4-33 0 0,-1-1 42 0 0,0 0 1 0 0,1 0-1 0 0,-1 0 0 0 0,1 0 1 0 0,0 0-1 0 0,-1 0 0 0 0,1 0 0 0 0,0-1 1 0 0,0 1-1 0 0,0 0 0 0 0,-1-1 1 0 0,1 0-1 0 0,0 1 0 0 0,0-1 1 0 0,0 0-1 0 0,3 0 0 0 0,1 0 2 0 0,58 2 223 0 0,-62-1-208 0 0,0 0 0 0 0,0 0 0 0 0,-1 1 0 0 0,1-1 0 0 0,0 1 0 0 0,-1-1 0 0 0,1 1 0 0 0,0-1 0 0 0,-1 1 0 0 0,0 0 0 0 0,1 0 0 0 0,-1 0 0 0 0,0 0 0 0 0,0 0 0 0 0,0 0 0 0 0,0 0 0 0 0,-1 0 0 0 0,2 3 0 0 0,-2 7 34 0 0,-1-1 0 0 0,0 0-1 0 0,0 1 1 0 0,-1-1-1 0 0,0 0 1 0 0,-1 0 0 0 0,-7 18-1 0 0,4-10 24 0 0,-5 21-1 0 0,6-17-4 0 0,3-16-30 0 0,0 0 0 0 0,1 0 0 0 0,0 0 0 0 0,-1 8 0 0 0,2-14 170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2.6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19 11519 0 0,'0'0'887'0'0,"1"-1"-583"0"0,-1 0-252 0 0,0-1-1 0 0,1 1 1 0 0,-1 0 0 0 0,0 0 0 0 0,0-1-1 0 0,0 1 1 0 0,0 0 0 0 0,0-1 0 0 0,0 1-1 0 0,0 0 1 0 0,0-2 0 0 0,-1 2-20 0 0,1 1 0 0 0,0 1 0 0 0,-1-1 0 0 0,1 0 0 0 0,-1 0 0 0 0,1 0 0 0 0,0 0 0 0 0,-1 0 1 0 0,1 0-1 0 0,0 0 0 0 0,-1 0 0 0 0,1 1 0 0 0,-1-1 0 0 0,1 0 0 0 0,0 0 0 0 0,0 1 0 0 0,-1-1 0 0 0,1 0 0 0 0,0 0 1 0 0,-1 1-1 0 0,1-1 0 0 0,-7 5-158 0 0,0 1 179 0 0,0 0 0 0 0,0 0 0 0 0,1 1 0 0 0,-9 10 0 0 0,-14 15 130 0 0,18-16-39 0 0,8-11-128 0 0,3-4 59 0 0,0 1 0 0 0,1 0-63 0 0,0 0 1 0 0,0 0-1 0 0,0 1 1 0 0,0-1-1 0 0,0 0 0 0 0,0 0 1 0 0,1 0-1 0 0,-1 0 1 0 0,1 0-1 0 0,-1-1 1 0 0,1 1-1 0 0,0 0 1 0 0,0-1-1 0 0,0 1 1 0 0,0-1-1 0 0,0 0 1 0 0,0 1-1 0 0,0-1 1 0 0,3 1-1 0 0,1 0 5 0 0,0-1 0 0 0,0 1 0 0 0,0-1 1 0 0,1-1-1 0 0,7 1 0 0 0,0 0 45 0 0,4 0 16 0 0,-1-1 0 0 0,22-2-1 0 0,-26 1-4 0 0,1 0 0 0 0,-1 1 0 0 0,1 0 0 0 0,25 5 0 0 0,0 3 423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2.9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1 11975 0 0,'0'0'1256'0'0,"0"14"-1093"0"0,2 21 195 0 0,-2-1-1 0 0,-8 67 1 0 0,1-10-111 0 0,0 1 22 0 0,6-83-190 0 0,1-8 9 0 0,1-1-20 0 0,6-1-55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9:19:43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10591 0 0,'0'0'1126'0'0,"1"8"-861"0"0,-1-3-144 0 0,0 1 0 0 0,0-1 1 0 0,1 1-1 0 0,0-1 0 0 0,0 1 0 0 0,2 5 0 0 0,-1-3 26 0 0,0 0 0 0 0,1 14 0 0 0,1 31 96 0 0,0 84 130 0 0,-5-18-43 0 0,1-110-290 0 0,0 0 21 0 0,1-1 1 0 0,0 0-1 0 0,2 9 0 0 0,-1-9 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4D0E0-332C-4E2E-A518-B73304F102E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37047-ECB5-46F2-AF11-0F9E3D1D2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21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0.xml"/><Relationship Id="rId18" Type="http://schemas.openxmlformats.org/officeDocument/2006/relationships/image" Target="../media/image274.png"/><Relationship Id="rId26" Type="http://schemas.openxmlformats.org/officeDocument/2006/relationships/image" Target="../media/image278.png"/><Relationship Id="rId39" Type="http://schemas.openxmlformats.org/officeDocument/2006/relationships/customXml" Target="../ink/ink273.xml"/><Relationship Id="rId21" Type="http://schemas.openxmlformats.org/officeDocument/2006/relationships/customXml" Target="../ink/ink264.xml"/><Relationship Id="rId34" Type="http://schemas.openxmlformats.org/officeDocument/2006/relationships/image" Target="../media/image282.png"/><Relationship Id="rId42" Type="http://schemas.openxmlformats.org/officeDocument/2006/relationships/image" Target="../media/image286.png"/><Relationship Id="rId47" Type="http://schemas.openxmlformats.org/officeDocument/2006/relationships/customXml" Target="../ink/ink277.xml"/><Relationship Id="rId50" Type="http://schemas.openxmlformats.org/officeDocument/2006/relationships/image" Target="../media/image290.png"/><Relationship Id="rId7" Type="http://schemas.openxmlformats.org/officeDocument/2006/relationships/customXml" Target="../ink/ink257.xml"/><Relationship Id="rId2" Type="http://schemas.openxmlformats.org/officeDocument/2006/relationships/image" Target="../media/image266.png"/><Relationship Id="rId16" Type="http://schemas.openxmlformats.org/officeDocument/2006/relationships/image" Target="../media/image273.png"/><Relationship Id="rId29" Type="http://schemas.openxmlformats.org/officeDocument/2006/relationships/customXml" Target="../ink/ink268.xml"/><Relationship Id="rId11" Type="http://schemas.openxmlformats.org/officeDocument/2006/relationships/customXml" Target="../ink/ink259.xml"/><Relationship Id="rId24" Type="http://schemas.openxmlformats.org/officeDocument/2006/relationships/image" Target="../media/image277.png"/><Relationship Id="rId32" Type="http://schemas.openxmlformats.org/officeDocument/2006/relationships/image" Target="../media/image281.png"/><Relationship Id="rId37" Type="http://schemas.openxmlformats.org/officeDocument/2006/relationships/customXml" Target="../ink/ink272.xml"/><Relationship Id="rId40" Type="http://schemas.openxmlformats.org/officeDocument/2006/relationships/image" Target="../media/image285.png"/><Relationship Id="rId45" Type="http://schemas.openxmlformats.org/officeDocument/2006/relationships/customXml" Target="../ink/ink276.xml"/><Relationship Id="rId53" Type="http://schemas.openxmlformats.org/officeDocument/2006/relationships/customXml" Target="../ink/ink280.xml"/><Relationship Id="rId5" Type="http://schemas.openxmlformats.org/officeDocument/2006/relationships/customXml" Target="../ink/ink256.xml"/><Relationship Id="rId10" Type="http://schemas.openxmlformats.org/officeDocument/2006/relationships/image" Target="../media/image270.png"/><Relationship Id="rId19" Type="http://schemas.openxmlformats.org/officeDocument/2006/relationships/customXml" Target="../ink/ink263.xml"/><Relationship Id="rId31" Type="http://schemas.openxmlformats.org/officeDocument/2006/relationships/customXml" Target="../ink/ink269.xml"/><Relationship Id="rId44" Type="http://schemas.openxmlformats.org/officeDocument/2006/relationships/image" Target="../media/image287.png"/><Relationship Id="rId52" Type="http://schemas.openxmlformats.org/officeDocument/2006/relationships/image" Target="../media/image291.png"/><Relationship Id="rId4" Type="http://schemas.openxmlformats.org/officeDocument/2006/relationships/image" Target="../media/image267.png"/><Relationship Id="rId9" Type="http://schemas.openxmlformats.org/officeDocument/2006/relationships/customXml" Target="../ink/ink258.xml"/><Relationship Id="rId14" Type="http://schemas.openxmlformats.org/officeDocument/2006/relationships/image" Target="../media/image272.png"/><Relationship Id="rId22" Type="http://schemas.openxmlformats.org/officeDocument/2006/relationships/image" Target="../media/image276.png"/><Relationship Id="rId27" Type="http://schemas.openxmlformats.org/officeDocument/2006/relationships/customXml" Target="../ink/ink267.xml"/><Relationship Id="rId30" Type="http://schemas.openxmlformats.org/officeDocument/2006/relationships/image" Target="../media/image280.png"/><Relationship Id="rId35" Type="http://schemas.openxmlformats.org/officeDocument/2006/relationships/customXml" Target="../ink/ink271.xml"/><Relationship Id="rId43" Type="http://schemas.openxmlformats.org/officeDocument/2006/relationships/customXml" Target="../ink/ink275.xml"/><Relationship Id="rId48" Type="http://schemas.openxmlformats.org/officeDocument/2006/relationships/image" Target="../media/image289.png"/><Relationship Id="rId8" Type="http://schemas.openxmlformats.org/officeDocument/2006/relationships/image" Target="../media/image269.png"/><Relationship Id="rId51" Type="http://schemas.openxmlformats.org/officeDocument/2006/relationships/customXml" Target="../ink/ink279.xml"/><Relationship Id="rId3" Type="http://schemas.openxmlformats.org/officeDocument/2006/relationships/customXml" Target="../ink/ink255.xml"/><Relationship Id="rId12" Type="http://schemas.openxmlformats.org/officeDocument/2006/relationships/image" Target="../media/image271.png"/><Relationship Id="rId17" Type="http://schemas.openxmlformats.org/officeDocument/2006/relationships/customXml" Target="../ink/ink262.xml"/><Relationship Id="rId25" Type="http://schemas.openxmlformats.org/officeDocument/2006/relationships/customXml" Target="../ink/ink266.xml"/><Relationship Id="rId33" Type="http://schemas.openxmlformats.org/officeDocument/2006/relationships/customXml" Target="../ink/ink270.xml"/><Relationship Id="rId38" Type="http://schemas.openxmlformats.org/officeDocument/2006/relationships/image" Target="../media/image284.png"/><Relationship Id="rId46" Type="http://schemas.openxmlformats.org/officeDocument/2006/relationships/image" Target="../media/image288.png"/><Relationship Id="rId20" Type="http://schemas.openxmlformats.org/officeDocument/2006/relationships/image" Target="../media/image275.png"/><Relationship Id="rId41" Type="http://schemas.openxmlformats.org/officeDocument/2006/relationships/customXml" Target="../ink/ink274.xml"/><Relationship Id="rId54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5" Type="http://schemas.openxmlformats.org/officeDocument/2006/relationships/customXml" Target="../ink/ink261.xml"/><Relationship Id="rId23" Type="http://schemas.openxmlformats.org/officeDocument/2006/relationships/customXml" Target="../ink/ink265.xml"/><Relationship Id="rId28" Type="http://schemas.openxmlformats.org/officeDocument/2006/relationships/image" Target="../media/image279.png"/><Relationship Id="rId36" Type="http://schemas.openxmlformats.org/officeDocument/2006/relationships/image" Target="../media/image283.png"/><Relationship Id="rId49" Type="http://schemas.openxmlformats.org/officeDocument/2006/relationships/customXml" Target="../ink/ink278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8.xml"/><Relationship Id="rId21" Type="http://schemas.openxmlformats.org/officeDocument/2006/relationships/customXml" Target="../ink/ink290.xml"/><Relationship Id="rId42" Type="http://schemas.openxmlformats.org/officeDocument/2006/relationships/image" Target="../media/image313.png"/><Relationship Id="rId63" Type="http://schemas.openxmlformats.org/officeDocument/2006/relationships/customXml" Target="../ink/ink311.xml"/><Relationship Id="rId84" Type="http://schemas.openxmlformats.org/officeDocument/2006/relationships/image" Target="../media/image334.png"/><Relationship Id="rId138" Type="http://schemas.openxmlformats.org/officeDocument/2006/relationships/image" Target="../media/image361.png"/><Relationship Id="rId16" Type="http://schemas.openxmlformats.org/officeDocument/2006/relationships/image" Target="../media/image300.png"/><Relationship Id="rId107" Type="http://schemas.openxmlformats.org/officeDocument/2006/relationships/customXml" Target="../ink/ink333.xml"/><Relationship Id="rId11" Type="http://schemas.openxmlformats.org/officeDocument/2006/relationships/customXml" Target="../ink/ink285.xml"/><Relationship Id="rId32" Type="http://schemas.openxmlformats.org/officeDocument/2006/relationships/image" Target="../media/image308.png"/><Relationship Id="rId37" Type="http://schemas.openxmlformats.org/officeDocument/2006/relationships/customXml" Target="../ink/ink298.xml"/><Relationship Id="rId53" Type="http://schemas.openxmlformats.org/officeDocument/2006/relationships/customXml" Target="../ink/ink306.xml"/><Relationship Id="rId58" Type="http://schemas.openxmlformats.org/officeDocument/2006/relationships/image" Target="../media/image321.png"/><Relationship Id="rId74" Type="http://schemas.openxmlformats.org/officeDocument/2006/relationships/image" Target="../media/image329.png"/><Relationship Id="rId79" Type="http://schemas.openxmlformats.org/officeDocument/2006/relationships/customXml" Target="../ink/ink319.xml"/><Relationship Id="rId102" Type="http://schemas.openxmlformats.org/officeDocument/2006/relationships/image" Target="../media/image343.png"/><Relationship Id="rId123" Type="http://schemas.openxmlformats.org/officeDocument/2006/relationships/customXml" Target="../ink/ink341.xml"/><Relationship Id="rId128" Type="http://schemas.openxmlformats.org/officeDocument/2006/relationships/image" Target="../media/image356.png"/><Relationship Id="rId5" Type="http://schemas.openxmlformats.org/officeDocument/2006/relationships/customXml" Target="../ink/ink282.xml"/><Relationship Id="rId90" Type="http://schemas.openxmlformats.org/officeDocument/2006/relationships/image" Target="../media/image337.png"/><Relationship Id="rId95" Type="http://schemas.openxmlformats.org/officeDocument/2006/relationships/customXml" Target="../ink/ink327.xml"/><Relationship Id="rId22" Type="http://schemas.openxmlformats.org/officeDocument/2006/relationships/image" Target="../media/image303.png"/><Relationship Id="rId27" Type="http://schemas.openxmlformats.org/officeDocument/2006/relationships/customXml" Target="../ink/ink293.xml"/><Relationship Id="rId43" Type="http://schemas.openxmlformats.org/officeDocument/2006/relationships/customXml" Target="../ink/ink301.xml"/><Relationship Id="rId48" Type="http://schemas.openxmlformats.org/officeDocument/2006/relationships/image" Target="../media/image316.png"/><Relationship Id="rId64" Type="http://schemas.openxmlformats.org/officeDocument/2006/relationships/image" Target="../media/image324.png"/><Relationship Id="rId69" Type="http://schemas.openxmlformats.org/officeDocument/2006/relationships/customXml" Target="../ink/ink314.xml"/><Relationship Id="rId113" Type="http://schemas.openxmlformats.org/officeDocument/2006/relationships/customXml" Target="../ink/ink336.xml"/><Relationship Id="rId118" Type="http://schemas.openxmlformats.org/officeDocument/2006/relationships/image" Target="../media/image351.png"/><Relationship Id="rId134" Type="http://schemas.openxmlformats.org/officeDocument/2006/relationships/image" Target="../media/image359.png"/><Relationship Id="rId80" Type="http://schemas.openxmlformats.org/officeDocument/2006/relationships/image" Target="../media/image332.png"/><Relationship Id="rId85" Type="http://schemas.openxmlformats.org/officeDocument/2006/relationships/customXml" Target="../ink/ink322.xml"/><Relationship Id="rId12" Type="http://schemas.openxmlformats.org/officeDocument/2006/relationships/image" Target="../media/image298.png"/><Relationship Id="rId17" Type="http://schemas.openxmlformats.org/officeDocument/2006/relationships/customXml" Target="../ink/ink288.xml"/><Relationship Id="rId33" Type="http://schemas.openxmlformats.org/officeDocument/2006/relationships/customXml" Target="../ink/ink296.xml"/><Relationship Id="rId38" Type="http://schemas.openxmlformats.org/officeDocument/2006/relationships/image" Target="../media/image311.png"/><Relationship Id="rId59" Type="http://schemas.openxmlformats.org/officeDocument/2006/relationships/customXml" Target="../ink/ink309.xml"/><Relationship Id="rId103" Type="http://schemas.openxmlformats.org/officeDocument/2006/relationships/customXml" Target="../ink/ink331.xml"/><Relationship Id="rId108" Type="http://schemas.openxmlformats.org/officeDocument/2006/relationships/image" Target="../media/image346.png"/><Relationship Id="rId124" Type="http://schemas.openxmlformats.org/officeDocument/2006/relationships/image" Target="../media/image354.png"/><Relationship Id="rId129" Type="http://schemas.openxmlformats.org/officeDocument/2006/relationships/customXml" Target="../ink/ink344.xml"/><Relationship Id="rId54" Type="http://schemas.openxmlformats.org/officeDocument/2006/relationships/image" Target="../media/image319.png"/><Relationship Id="rId70" Type="http://schemas.openxmlformats.org/officeDocument/2006/relationships/image" Target="../media/image327.png"/><Relationship Id="rId75" Type="http://schemas.openxmlformats.org/officeDocument/2006/relationships/customXml" Target="../ink/ink317.xml"/><Relationship Id="rId91" Type="http://schemas.openxmlformats.org/officeDocument/2006/relationships/customXml" Target="../ink/ink325.xml"/><Relationship Id="rId96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23" Type="http://schemas.openxmlformats.org/officeDocument/2006/relationships/customXml" Target="../ink/ink291.xml"/><Relationship Id="rId28" Type="http://schemas.openxmlformats.org/officeDocument/2006/relationships/image" Target="../media/image306.png"/><Relationship Id="rId49" Type="http://schemas.openxmlformats.org/officeDocument/2006/relationships/customXml" Target="../ink/ink304.xml"/><Relationship Id="rId114" Type="http://schemas.openxmlformats.org/officeDocument/2006/relationships/image" Target="../media/image349.png"/><Relationship Id="rId119" Type="http://schemas.openxmlformats.org/officeDocument/2006/relationships/customXml" Target="../ink/ink339.xml"/><Relationship Id="rId44" Type="http://schemas.openxmlformats.org/officeDocument/2006/relationships/image" Target="../media/image314.png"/><Relationship Id="rId60" Type="http://schemas.openxmlformats.org/officeDocument/2006/relationships/image" Target="../media/image322.png"/><Relationship Id="rId65" Type="http://schemas.openxmlformats.org/officeDocument/2006/relationships/customXml" Target="../ink/ink312.xml"/><Relationship Id="rId81" Type="http://schemas.openxmlformats.org/officeDocument/2006/relationships/customXml" Target="../ink/ink320.xml"/><Relationship Id="rId86" Type="http://schemas.openxmlformats.org/officeDocument/2006/relationships/image" Target="../media/image335.png"/><Relationship Id="rId130" Type="http://schemas.openxmlformats.org/officeDocument/2006/relationships/image" Target="../media/image357.png"/><Relationship Id="rId135" Type="http://schemas.openxmlformats.org/officeDocument/2006/relationships/customXml" Target="../ink/ink347.xml"/><Relationship Id="rId13" Type="http://schemas.openxmlformats.org/officeDocument/2006/relationships/customXml" Target="../ink/ink286.xml"/><Relationship Id="rId18" Type="http://schemas.openxmlformats.org/officeDocument/2006/relationships/image" Target="../media/image301.png"/><Relationship Id="rId39" Type="http://schemas.openxmlformats.org/officeDocument/2006/relationships/customXml" Target="../ink/ink299.xml"/><Relationship Id="rId109" Type="http://schemas.openxmlformats.org/officeDocument/2006/relationships/customXml" Target="../ink/ink334.xml"/><Relationship Id="rId34" Type="http://schemas.openxmlformats.org/officeDocument/2006/relationships/image" Target="../media/image309.png"/><Relationship Id="rId50" Type="http://schemas.openxmlformats.org/officeDocument/2006/relationships/image" Target="../media/image317.png"/><Relationship Id="rId55" Type="http://schemas.openxmlformats.org/officeDocument/2006/relationships/customXml" Target="../ink/ink307.xml"/><Relationship Id="rId76" Type="http://schemas.openxmlformats.org/officeDocument/2006/relationships/image" Target="../media/image330.png"/><Relationship Id="rId97" Type="http://schemas.openxmlformats.org/officeDocument/2006/relationships/customXml" Target="../ink/ink328.xml"/><Relationship Id="rId104" Type="http://schemas.openxmlformats.org/officeDocument/2006/relationships/image" Target="../media/image344.png"/><Relationship Id="rId120" Type="http://schemas.openxmlformats.org/officeDocument/2006/relationships/image" Target="../media/image352.png"/><Relationship Id="rId125" Type="http://schemas.openxmlformats.org/officeDocument/2006/relationships/customXml" Target="../ink/ink342.xml"/><Relationship Id="rId7" Type="http://schemas.openxmlformats.org/officeDocument/2006/relationships/customXml" Target="../ink/ink283.xml"/><Relationship Id="rId71" Type="http://schemas.openxmlformats.org/officeDocument/2006/relationships/customXml" Target="../ink/ink315.xml"/><Relationship Id="rId92" Type="http://schemas.openxmlformats.org/officeDocument/2006/relationships/image" Target="../media/image338.png"/><Relationship Id="rId2" Type="http://schemas.openxmlformats.org/officeDocument/2006/relationships/image" Target="../media/image293.png"/><Relationship Id="rId29" Type="http://schemas.openxmlformats.org/officeDocument/2006/relationships/customXml" Target="../ink/ink294.xml"/><Relationship Id="rId24" Type="http://schemas.openxmlformats.org/officeDocument/2006/relationships/image" Target="../media/image304.png"/><Relationship Id="rId40" Type="http://schemas.openxmlformats.org/officeDocument/2006/relationships/image" Target="../media/image312.png"/><Relationship Id="rId45" Type="http://schemas.openxmlformats.org/officeDocument/2006/relationships/customXml" Target="../ink/ink302.xml"/><Relationship Id="rId66" Type="http://schemas.openxmlformats.org/officeDocument/2006/relationships/image" Target="../media/image325.png"/><Relationship Id="rId87" Type="http://schemas.openxmlformats.org/officeDocument/2006/relationships/customXml" Target="../ink/ink323.xml"/><Relationship Id="rId110" Type="http://schemas.openxmlformats.org/officeDocument/2006/relationships/image" Target="../media/image347.png"/><Relationship Id="rId115" Type="http://schemas.openxmlformats.org/officeDocument/2006/relationships/customXml" Target="../ink/ink337.xml"/><Relationship Id="rId131" Type="http://schemas.openxmlformats.org/officeDocument/2006/relationships/customXml" Target="../ink/ink345.xml"/><Relationship Id="rId136" Type="http://schemas.openxmlformats.org/officeDocument/2006/relationships/image" Target="../media/image360.png"/><Relationship Id="rId61" Type="http://schemas.openxmlformats.org/officeDocument/2006/relationships/customXml" Target="../ink/ink310.xml"/><Relationship Id="rId82" Type="http://schemas.openxmlformats.org/officeDocument/2006/relationships/image" Target="../media/image333.png"/><Relationship Id="rId19" Type="http://schemas.openxmlformats.org/officeDocument/2006/relationships/customXml" Target="../ink/ink289.xml"/><Relationship Id="rId14" Type="http://schemas.openxmlformats.org/officeDocument/2006/relationships/image" Target="../media/image299.png"/><Relationship Id="rId30" Type="http://schemas.openxmlformats.org/officeDocument/2006/relationships/image" Target="../media/image307.png"/><Relationship Id="rId35" Type="http://schemas.openxmlformats.org/officeDocument/2006/relationships/customXml" Target="../ink/ink297.xml"/><Relationship Id="rId56" Type="http://schemas.openxmlformats.org/officeDocument/2006/relationships/image" Target="../media/image320.png"/><Relationship Id="rId77" Type="http://schemas.openxmlformats.org/officeDocument/2006/relationships/customXml" Target="../ink/ink318.xml"/><Relationship Id="rId100" Type="http://schemas.openxmlformats.org/officeDocument/2006/relationships/image" Target="../media/image342.png"/><Relationship Id="rId105" Type="http://schemas.openxmlformats.org/officeDocument/2006/relationships/customXml" Target="../ink/ink332.xml"/><Relationship Id="rId126" Type="http://schemas.openxmlformats.org/officeDocument/2006/relationships/image" Target="../media/image355.png"/><Relationship Id="rId8" Type="http://schemas.openxmlformats.org/officeDocument/2006/relationships/image" Target="../media/image296.png"/><Relationship Id="rId51" Type="http://schemas.openxmlformats.org/officeDocument/2006/relationships/customXml" Target="../ink/ink305.xml"/><Relationship Id="rId72" Type="http://schemas.openxmlformats.org/officeDocument/2006/relationships/image" Target="../media/image328.png"/><Relationship Id="rId93" Type="http://schemas.openxmlformats.org/officeDocument/2006/relationships/customXml" Target="../ink/ink326.xml"/><Relationship Id="rId98" Type="http://schemas.openxmlformats.org/officeDocument/2006/relationships/image" Target="../media/image341.png"/><Relationship Id="rId121" Type="http://schemas.openxmlformats.org/officeDocument/2006/relationships/customXml" Target="../ink/ink340.xml"/><Relationship Id="rId3" Type="http://schemas.openxmlformats.org/officeDocument/2006/relationships/customXml" Target="../ink/ink281.xml"/><Relationship Id="rId25" Type="http://schemas.openxmlformats.org/officeDocument/2006/relationships/customXml" Target="../ink/ink292.xml"/><Relationship Id="rId46" Type="http://schemas.openxmlformats.org/officeDocument/2006/relationships/image" Target="../media/image315.png"/><Relationship Id="rId67" Type="http://schemas.openxmlformats.org/officeDocument/2006/relationships/customXml" Target="../ink/ink313.xml"/><Relationship Id="rId116" Type="http://schemas.openxmlformats.org/officeDocument/2006/relationships/image" Target="../media/image350.png"/><Relationship Id="rId137" Type="http://schemas.openxmlformats.org/officeDocument/2006/relationships/customXml" Target="../ink/ink348.xml"/><Relationship Id="rId20" Type="http://schemas.openxmlformats.org/officeDocument/2006/relationships/image" Target="../media/image302.png"/><Relationship Id="rId41" Type="http://schemas.openxmlformats.org/officeDocument/2006/relationships/customXml" Target="../ink/ink300.xml"/><Relationship Id="rId62" Type="http://schemas.openxmlformats.org/officeDocument/2006/relationships/image" Target="../media/image323.png"/><Relationship Id="rId83" Type="http://schemas.openxmlformats.org/officeDocument/2006/relationships/customXml" Target="../ink/ink321.xml"/><Relationship Id="rId88" Type="http://schemas.openxmlformats.org/officeDocument/2006/relationships/image" Target="../media/image336.png"/><Relationship Id="rId111" Type="http://schemas.openxmlformats.org/officeDocument/2006/relationships/customXml" Target="../ink/ink335.xml"/><Relationship Id="rId132" Type="http://schemas.openxmlformats.org/officeDocument/2006/relationships/image" Target="../media/image358.png"/><Relationship Id="rId15" Type="http://schemas.openxmlformats.org/officeDocument/2006/relationships/customXml" Target="../ink/ink287.xml"/><Relationship Id="rId36" Type="http://schemas.openxmlformats.org/officeDocument/2006/relationships/image" Target="../media/image310.png"/><Relationship Id="rId57" Type="http://schemas.openxmlformats.org/officeDocument/2006/relationships/customXml" Target="../ink/ink308.xml"/><Relationship Id="rId106" Type="http://schemas.openxmlformats.org/officeDocument/2006/relationships/image" Target="../media/image345.png"/><Relationship Id="rId127" Type="http://schemas.openxmlformats.org/officeDocument/2006/relationships/customXml" Target="../ink/ink343.xml"/><Relationship Id="rId10" Type="http://schemas.openxmlformats.org/officeDocument/2006/relationships/image" Target="../media/image297.png"/><Relationship Id="rId31" Type="http://schemas.openxmlformats.org/officeDocument/2006/relationships/customXml" Target="../ink/ink295.xml"/><Relationship Id="rId52" Type="http://schemas.openxmlformats.org/officeDocument/2006/relationships/image" Target="../media/image318.png"/><Relationship Id="rId73" Type="http://schemas.openxmlformats.org/officeDocument/2006/relationships/customXml" Target="../ink/ink316.xml"/><Relationship Id="rId78" Type="http://schemas.openxmlformats.org/officeDocument/2006/relationships/image" Target="../media/image331.png"/><Relationship Id="rId94" Type="http://schemas.openxmlformats.org/officeDocument/2006/relationships/image" Target="../media/image339.png"/><Relationship Id="rId99" Type="http://schemas.openxmlformats.org/officeDocument/2006/relationships/customXml" Target="../ink/ink329.xml"/><Relationship Id="rId101" Type="http://schemas.openxmlformats.org/officeDocument/2006/relationships/customXml" Target="../ink/ink330.xml"/><Relationship Id="rId122" Type="http://schemas.openxmlformats.org/officeDocument/2006/relationships/image" Target="../media/image353.png"/><Relationship Id="rId4" Type="http://schemas.openxmlformats.org/officeDocument/2006/relationships/image" Target="../media/image294.png"/><Relationship Id="rId9" Type="http://schemas.openxmlformats.org/officeDocument/2006/relationships/customXml" Target="../ink/ink284.xml"/><Relationship Id="rId26" Type="http://schemas.openxmlformats.org/officeDocument/2006/relationships/image" Target="../media/image305.png"/><Relationship Id="rId47" Type="http://schemas.openxmlformats.org/officeDocument/2006/relationships/customXml" Target="../ink/ink303.xml"/><Relationship Id="rId68" Type="http://schemas.openxmlformats.org/officeDocument/2006/relationships/image" Target="../media/image326.png"/><Relationship Id="rId89" Type="http://schemas.openxmlformats.org/officeDocument/2006/relationships/customXml" Target="../ink/ink324.xml"/><Relationship Id="rId112" Type="http://schemas.openxmlformats.org/officeDocument/2006/relationships/image" Target="../media/image348.png"/><Relationship Id="rId133" Type="http://schemas.openxmlformats.org/officeDocument/2006/relationships/customXml" Target="../ink/ink346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6.xml"/><Relationship Id="rId21" Type="http://schemas.openxmlformats.org/officeDocument/2006/relationships/customXml" Target="../ink/ink358.xml"/><Relationship Id="rId42" Type="http://schemas.openxmlformats.org/officeDocument/2006/relationships/image" Target="../media/image382.png"/><Relationship Id="rId63" Type="http://schemas.openxmlformats.org/officeDocument/2006/relationships/customXml" Target="../ink/ink379.xml"/><Relationship Id="rId84" Type="http://schemas.openxmlformats.org/officeDocument/2006/relationships/image" Target="../media/image403.png"/><Relationship Id="rId138" Type="http://schemas.openxmlformats.org/officeDocument/2006/relationships/image" Target="../media/image430.png"/><Relationship Id="rId159" Type="http://schemas.openxmlformats.org/officeDocument/2006/relationships/customXml" Target="../ink/ink427.xml"/><Relationship Id="rId170" Type="http://schemas.openxmlformats.org/officeDocument/2006/relationships/image" Target="../media/image446.png"/><Relationship Id="rId191" Type="http://schemas.openxmlformats.org/officeDocument/2006/relationships/customXml" Target="../ink/ink443.xml"/><Relationship Id="rId205" Type="http://schemas.openxmlformats.org/officeDocument/2006/relationships/customXml" Target="../ink/ink450.xml"/><Relationship Id="rId226" Type="http://schemas.openxmlformats.org/officeDocument/2006/relationships/image" Target="../media/image474.png"/><Relationship Id="rId247" Type="http://schemas.openxmlformats.org/officeDocument/2006/relationships/customXml" Target="../ink/ink471.xml"/><Relationship Id="rId107" Type="http://schemas.openxmlformats.org/officeDocument/2006/relationships/customXml" Target="../ink/ink401.xml"/><Relationship Id="rId11" Type="http://schemas.openxmlformats.org/officeDocument/2006/relationships/customXml" Target="../ink/ink353.xml"/><Relationship Id="rId32" Type="http://schemas.openxmlformats.org/officeDocument/2006/relationships/image" Target="../media/image377.png"/><Relationship Id="rId53" Type="http://schemas.openxmlformats.org/officeDocument/2006/relationships/customXml" Target="../ink/ink374.xml"/><Relationship Id="rId74" Type="http://schemas.openxmlformats.org/officeDocument/2006/relationships/image" Target="../media/image398.png"/><Relationship Id="rId128" Type="http://schemas.openxmlformats.org/officeDocument/2006/relationships/image" Target="../media/image425.png"/><Relationship Id="rId149" Type="http://schemas.openxmlformats.org/officeDocument/2006/relationships/customXml" Target="../ink/ink422.xml"/><Relationship Id="rId5" Type="http://schemas.openxmlformats.org/officeDocument/2006/relationships/customXml" Target="../ink/ink350.xml"/><Relationship Id="rId95" Type="http://schemas.openxmlformats.org/officeDocument/2006/relationships/customXml" Target="../ink/ink395.xml"/><Relationship Id="rId160" Type="http://schemas.openxmlformats.org/officeDocument/2006/relationships/image" Target="../media/image441.png"/><Relationship Id="rId181" Type="http://schemas.openxmlformats.org/officeDocument/2006/relationships/customXml" Target="../ink/ink438.xml"/><Relationship Id="rId216" Type="http://schemas.openxmlformats.org/officeDocument/2006/relationships/image" Target="../media/image469.png"/><Relationship Id="rId237" Type="http://schemas.openxmlformats.org/officeDocument/2006/relationships/customXml" Target="../ink/ink466.xml"/><Relationship Id="rId22" Type="http://schemas.openxmlformats.org/officeDocument/2006/relationships/image" Target="../media/image372.png"/><Relationship Id="rId43" Type="http://schemas.openxmlformats.org/officeDocument/2006/relationships/customXml" Target="../ink/ink369.xml"/><Relationship Id="rId64" Type="http://schemas.openxmlformats.org/officeDocument/2006/relationships/image" Target="../media/image393.png"/><Relationship Id="rId118" Type="http://schemas.openxmlformats.org/officeDocument/2006/relationships/image" Target="../media/image420.png"/><Relationship Id="rId139" Type="http://schemas.openxmlformats.org/officeDocument/2006/relationships/customXml" Target="../ink/ink417.xml"/><Relationship Id="rId85" Type="http://schemas.openxmlformats.org/officeDocument/2006/relationships/customXml" Target="../ink/ink390.xml"/><Relationship Id="rId150" Type="http://schemas.openxmlformats.org/officeDocument/2006/relationships/image" Target="../media/image436.png"/><Relationship Id="rId171" Type="http://schemas.openxmlformats.org/officeDocument/2006/relationships/customXml" Target="../ink/ink433.xml"/><Relationship Id="rId192" Type="http://schemas.openxmlformats.org/officeDocument/2006/relationships/image" Target="../media/image457.png"/><Relationship Id="rId206" Type="http://schemas.openxmlformats.org/officeDocument/2006/relationships/image" Target="../media/image464.png"/><Relationship Id="rId227" Type="http://schemas.openxmlformats.org/officeDocument/2006/relationships/customXml" Target="../ink/ink461.xml"/><Relationship Id="rId248" Type="http://schemas.openxmlformats.org/officeDocument/2006/relationships/image" Target="../media/image485.png"/><Relationship Id="rId12" Type="http://schemas.openxmlformats.org/officeDocument/2006/relationships/image" Target="../media/image367.png"/><Relationship Id="rId33" Type="http://schemas.openxmlformats.org/officeDocument/2006/relationships/customXml" Target="../ink/ink364.xml"/><Relationship Id="rId108" Type="http://schemas.openxmlformats.org/officeDocument/2006/relationships/image" Target="../media/image415.png"/><Relationship Id="rId129" Type="http://schemas.openxmlformats.org/officeDocument/2006/relationships/customXml" Target="../ink/ink412.xml"/><Relationship Id="rId54" Type="http://schemas.openxmlformats.org/officeDocument/2006/relationships/image" Target="../media/image388.png"/><Relationship Id="rId75" Type="http://schemas.openxmlformats.org/officeDocument/2006/relationships/customXml" Target="../ink/ink385.xml"/><Relationship Id="rId96" Type="http://schemas.openxmlformats.org/officeDocument/2006/relationships/image" Target="../media/image409.png"/><Relationship Id="rId140" Type="http://schemas.openxmlformats.org/officeDocument/2006/relationships/image" Target="../media/image431.png"/><Relationship Id="rId161" Type="http://schemas.openxmlformats.org/officeDocument/2006/relationships/customXml" Target="../ink/ink428.xml"/><Relationship Id="rId182" Type="http://schemas.openxmlformats.org/officeDocument/2006/relationships/image" Target="../media/image452.png"/><Relationship Id="rId217" Type="http://schemas.openxmlformats.org/officeDocument/2006/relationships/customXml" Target="../ink/ink456.xml"/><Relationship Id="rId6" Type="http://schemas.openxmlformats.org/officeDocument/2006/relationships/image" Target="../media/image364.png"/><Relationship Id="rId238" Type="http://schemas.openxmlformats.org/officeDocument/2006/relationships/image" Target="../media/image480.png"/><Relationship Id="rId23" Type="http://schemas.openxmlformats.org/officeDocument/2006/relationships/customXml" Target="../ink/ink359.xml"/><Relationship Id="rId119" Type="http://schemas.openxmlformats.org/officeDocument/2006/relationships/customXml" Target="../ink/ink407.xml"/><Relationship Id="rId44" Type="http://schemas.openxmlformats.org/officeDocument/2006/relationships/image" Target="../media/image383.png"/><Relationship Id="rId65" Type="http://schemas.openxmlformats.org/officeDocument/2006/relationships/customXml" Target="../ink/ink380.xml"/><Relationship Id="rId86" Type="http://schemas.openxmlformats.org/officeDocument/2006/relationships/image" Target="../media/image404.png"/><Relationship Id="rId130" Type="http://schemas.openxmlformats.org/officeDocument/2006/relationships/image" Target="../media/image426.png"/><Relationship Id="rId151" Type="http://schemas.openxmlformats.org/officeDocument/2006/relationships/customXml" Target="../ink/ink423.xml"/><Relationship Id="rId172" Type="http://schemas.openxmlformats.org/officeDocument/2006/relationships/image" Target="../media/image447.png"/><Relationship Id="rId193" Type="http://schemas.openxmlformats.org/officeDocument/2006/relationships/customXml" Target="../ink/ink444.xml"/><Relationship Id="rId207" Type="http://schemas.openxmlformats.org/officeDocument/2006/relationships/customXml" Target="../ink/ink451.xml"/><Relationship Id="rId228" Type="http://schemas.openxmlformats.org/officeDocument/2006/relationships/image" Target="../media/image475.png"/><Relationship Id="rId249" Type="http://schemas.openxmlformats.org/officeDocument/2006/relationships/customXml" Target="../ink/ink472.xml"/><Relationship Id="rId13" Type="http://schemas.openxmlformats.org/officeDocument/2006/relationships/customXml" Target="../ink/ink354.xml"/><Relationship Id="rId109" Type="http://schemas.openxmlformats.org/officeDocument/2006/relationships/customXml" Target="../ink/ink402.xml"/><Relationship Id="rId34" Type="http://schemas.openxmlformats.org/officeDocument/2006/relationships/image" Target="../media/image378.png"/><Relationship Id="rId55" Type="http://schemas.openxmlformats.org/officeDocument/2006/relationships/customXml" Target="../ink/ink375.xml"/><Relationship Id="rId76" Type="http://schemas.openxmlformats.org/officeDocument/2006/relationships/image" Target="../media/image399.png"/><Relationship Id="rId97" Type="http://schemas.openxmlformats.org/officeDocument/2006/relationships/customXml" Target="../ink/ink396.xml"/><Relationship Id="rId120" Type="http://schemas.openxmlformats.org/officeDocument/2006/relationships/image" Target="../media/image421.png"/><Relationship Id="rId141" Type="http://schemas.openxmlformats.org/officeDocument/2006/relationships/customXml" Target="../ink/ink418.xml"/><Relationship Id="rId7" Type="http://schemas.openxmlformats.org/officeDocument/2006/relationships/customXml" Target="../ink/ink351.xml"/><Relationship Id="rId162" Type="http://schemas.openxmlformats.org/officeDocument/2006/relationships/image" Target="../media/image442.png"/><Relationship Id="rId183" Type="http://schemas.openxmlformats.org/officeDocument/2006/relationships/customXml" Target="../ink/ink439.xml"/><Relationship Id="rId218" Type="http://schemas.openxmlformats.org/officeDocument/2006/relationships/image" Target="../media/image470.png"/><Relationship Id="rId239" Type="http://schemas.openxmlformats.org/officeDocument/2006/relationships/customXml" Target="../ink/ink467.xml"/><Relationship Id="rId250" Type="http://schemas.openxmlformats.org/officeDocument/2006/relationships/image" Target="../media/image486.png"/><Relationship Id="rId24" Type="http://schemas.openxmlformats.org/officeDocument/2006/relationships/image" Target="../media/image373.png"/><Relationship Id="rId45" Type="http://schemas.openxmlformats.org/officeDocument/2006/relationships/customXml" Target="../ink/ink370.xml"/><Relationship Id="rId66" Type="http://schemas.openxmlformats.org/officeDocument/2006/relationships/image" Target="../media/image394.png"/><Relationship Id="rId87" Type="http://schemas.openxmlformats.org/officeDocument/2006/relationships/customXml" Target="../ink/ink391.xml"/><Relationship Id="rId110" Type="http://schemas.openxmlformats.org/officeDocument/2006/relationships/image" Target="../media/image416.png"/><Relationship Id="rId131" Type="http://schemas.openxmlformats.org/officeDocument/2006/relationships/customXml" Target="../ink/ink413.xml"/><Relationship Id="rId152" Type="http://schemas.openxmlformats.org/officeDocument/2006/relationships/image" Target="../media/image437.png"/><Relationship Id="rId173" Type="http://schemas.openxmlformats.org/officeDocument/2006/relationships/customXml" Target="../ink/ink434.xml"/><Relationship Id="rId194" Type="http://schemas.openxmlformats.org/officeDocument/2006/relationships/image" Target="../media/image458.png"/><Relationship Id="rId208" Type="http://schemas.openxmlformats.org/officeDocument/2006/relationships/image" Target="../media/image465.png"/><Relationship Id="rId229" Type="http://schemas.openxmlformats.org/officeDocument/2006/relationships/customXml" Target="../ink/ink462.xml"/><Relationship Id="rId240" Type="http://schemas.openxmlformats.org/officeDocument/2006/relationships/image" Target="../media/image481.png"/><Relationship Id="rId14" Type="http://schemas.openxmlformats.org/officeDocument/2006/relationships/image" Target="../media/image368.png"/><Relationship Id="rId35" Type="http://schemas.openxmlformats.org/officeDocument/2006/relationships/customXml" Target="../ink/ink365.xml"/><Relationship Id="rId56" Type="http://schemas.openxmlformats.org/officeDocument/2006/relationships/image" Target="../media/image389.png"/><Relationship Id="rId77" Type="http://schemas.openxmlformats.org/officeDocument/2006/relationships/customXml" Target="../ink/ink386.xml"/><Relationship Id="rId100" Type="http://schemas.openxmlformats.org/officeDocument/2006/relationships/image" Target="../media/image411.png"/><Relationship Id="rId8" Type="http://schemas.openxmlformats.org/officeDocument/2006/relationships/image" Target="../media/image365.png"/><Relationship Id="rId98" Type="http://schemas.openxmlformats.org/officeDocument/2006/relationships/image" Target="../media/image410.png"/><Relationship Id="rId121" Type="http://schemas.openxmlformats.org/officeDocument/2006/relationships/customXml" Target="../ink/ink408.xml"/><Relationship Id="rId142" Type="http://schemas.openxmlformats.org/officeDocument/2006/relationships/image" Target="../media/image432.png"/><Relationship Id="rId163" Type="http://schemas.openxmlformats.org/officeDocument/2006/relationships/customXml" Target="../ink/ink429.xml"/><Relationship Id="rId184" Type="http://schemas.openxmlformats.org/officeDocument/2006/relationships/image" Target="../media/image453.png"/><Relationship Id="rId219" Type="http://schemas.openxmlformats.org/officeDocument/2006/relationships/customXml" Target="../ink/ink457.xml"/><Relationship Id="rId230" Type="http://schemas.openxmlformats.org/officeDocument/2006/relationships/image" Target="../media/image476.png"/><Relationship Id="rId25" Type="http://schemas.openxmlformats.org/officeDocument/2006/relationships/customXml" Target="../ink/ink360.xml"/><Relationship Id="rId46" Type="http://schemas.openxmlformats.org/officeDocument/2006/relationships/image" Target="../media/image384.png"/><Relationship Id="rId67" Type="http://schemas.openxmlformats.org/officeDocument/2006/relationships/customXml" Target="../ink/ink381.xml"/><Relationship Id="rId88" Type="http://schemas.openxmlformats.org/officeDocument/2006/relationships/image" Target="../media/image405.png"/><Relationship Id="rId111" Type="http://schemas.openxmlformats.org/officeDocument/2006/relationships/customXml" Target="../ink/ink403.xml"/><Relationship Id="rId132" Type="http://schemas.openxmlformats.org/officeDocument/2006/relationships/image" Target="../media/image427.png"/><Relationship Id="rId153" Type="http://schemas.openxmlformats.org/officeDocument/2006/relationships/customXml" Target="../ink/ink424.xml"/><Relationship Id="rId174" Type="http://schemas.openxmlformats.org/officeDocument/2006/relationships/image" Target="../media/image448.png"/><Relationship Id="rId195" Type="http://schemas.openxmlformats.org/officeDocument/2006/relationships/customXml" Target="../ink/ink445.xml"/><Relationship Id="rId209" Type="http://schemas.openxmlformats.org/officeDocument/2006/relationships/customXml" Target="../ink/ink452.xml"/><Relationship Id="rId220" Type="http://schemas.openxmlformats.org/officeDocument/2006/relationships/image" Target="../media/image471.png"/><Relationship Id="rId241" Type="http://schemas.openxmlformats.org/officeDocument/2006/relationships/customXml" Target="../ink/ink468.xml"/><Relationship Id="rId15" Type="http://schemas.openxmlformats.org/officeDocument/2006/relationships/customXml" Target="../ink/ink355.xml"/><Relationship Id="rId36" Type="http://schemas.openxmlformats.org/officeDocument/2006/relationships/image" Target="../media/image379.png"/><Relationship Id="rId57" Type="http://schemas.openxmlformats.org/officeDocument/2006/relationships/customXml" Target="../ink/ink376.xml"/><Relationship Id="rId78" Type="http://schemas.openxmlformats.org/officeDocument/2006/relationships/image" Target="../media/image400.png"/><Relationship Id="rId99" Type="http://schemas.openxmlformats.org/officeDocument/2006/relationships/customXml" Target="../ink/ink397.xml"/><Relationship Id="rId101" Type="http://schemas.openxmlformats.org/officeDocument/2006/relationships/customXml" Target="../ink/ink398.xml"/><Relationship Id="rId122" Type="http://schemas.openxmlformats.org/officeDocument/2006/relationships/image" Target="../media/image422.png"/><Relationship Id="rId143" Type="http://schemas.openxmlformats.org/officeDocument/2006/relationships/customXml" Target="../ink/ink419.xml"/><Relationship Id="rId164" Type="http://schemas.openxmlformats.org/officeDocument/2006/relationships/image" Target="../media/image443.png"/><Relationship Id="rId185" Type="http://schemas.openxmlformats.org/officeDocument/2006/relationships/customXml" Target="../ink/ink440.xml"/><Relationship Id="rId4" Type="http://schemas.openxmlformats.org/officeDocument/2006/relationships/image" Target="../media/image363.png"/><Relationship Id="rId9" Type="http://schemas.openxmlformats.org/officeDocument/2006/relationships/customXml" Target="../ink/ink352.xml"/><Relationship Id="rId180" Type="http://schemas.openxmlformats.org/officeDocument/2006/relationships/image" Target="../media/image451.png"/><Relationship Id="rId210" Type="http://schemas.openxmlformats.org/officeDocument/2006/relationships/image" Target="../media/image466.png"/><Relationship Id="rId215" Type="http://schemas.openxmlformats.org/officeDocument/2006/relationships/customXml" Target="../ink/ink455.xml"/><Relationship Id="rId236" Type="http://schemas.openxmlformats.org/officeDocument/2006/relationships/image" Target="../media/image479.png"/><Relationship Id="rId26" Type="http://schemas.openxmlformats.org/officeDocument/2006/relationships/image" Target="../media/image374.png"/><Relationship Id="rId231" Type="http://schemas.openxmlformats.org/officeDocument/2006/relationships/customXml" Target="../ink/ink463.xml"/><Relationship Id="rId47" Type="http://schemas.openxmlformats.org/officeDocument/2006/relationships/customXml" Target="../ink/ink371.xml"/><Relationship Id="rId68" Type="http://schemas.openxmlformats.org/officeDocument/2006/relationships/image" Target="../media/image395.png"/><Relationship Id="rId89" Type="http://schemas.openxmlformats.org/officeDocument/2006/relationships/customXml" Target="../ink/ink392.xml"/><Relationship Id="rId112" Type="http://schemas.openxmlformats.org/officeDocument/2006/relationships/image" Target="../media/image417.png"/><Relationship Id="rId133" Type="http://schemas.openxmlformats.org/officeDocument/2006/relationships/customXml" Target="../ink/ink414.xml"/><Relationship Id="rId154" Type="http://schemas.openxmlformats.org/officeDocument/2006/relationships/image" Target="../media/image438.png"/><Relationship Id="rId175" Type="http://schemas.openxmlformats.org/officeDocument/2006/relationships/customXml" Target="../ink/ink435.xml"/><Relationship Id="rId196" Type="http://schemas.openxmlformats.org/officeDocument/2006/relationships/image" Target="../media/image459.png"/><Relationship Id="rId200" Type="http://schemas.openxmlformats.org/officeDocument/2006/relationships/image" Target="../media/image461.png"/><Relationship Id="rId16" Type="http://schemas.openxmlformats.org/officeDocument/2006/relationships/image" Target="../media/image369.png"/><Relationship Id="rId221" Type="http://schemas.openxmlformats.org/officeDocument/2006/relationships/customXml" Target="../ink/ink458.xml"/><Relationship Id="rId242" Type="http://schemas.openxmlformats.org/officeDocument/2006/relationships/image" Target="../media/image482.png"/><Relationship Id="rId37" Type="http://schemas.openxmlformats.org/officeDocument/2006/relationships/customXml" Target="../ink/ink366.xml"/><Relationship Id="rId58" Type="http://schemas.openxmlformats.org/officeDocument/2006/relationships/image" Target="../media/image390.png"/><Relationship Id="rId79" Type="http://schemas.openxmlformats.org/officeDocument/2006/relationships/customXml" Target="../ink/ink387.xml"/><Relationship Id="rId102" Type="http://schemas.openxmlformats.org/officeDocument/2006/relationships/image" Target="../media/image412.png"/><Relationship Id="rId123" Type="http://schemas.openxmlformats.org/officeDocument/2006/relationships/customXml" Target="../ink/ink409.xml"/><Relationship Id="rId144" Type="http://schemas.openxmlformats.org/officeDocument/2006/relationships/image" Target="../media/image433.png"/><Relationship Id="rId90" Type="http://schemas.openxmlformats.org/officeDocument/2006/relationships/image" Target="../media/image406.png"/><Relationship Id="rId165" Type="http://schemas.openxmlformats.org/officeDocument/2006/relationships/customXml" Target="../ink/ink430.xml"/><Relationship Id="rId186" Type="http://schemas.openxmlformats.org/officeDocument/2006/relationships/image" Target="../media/image454.png"/><Relationship Id="rId211" Type="http://schemas.openxmlformats.org/officeDocument/2006/relationships/customXml" Target="../ink/ink453.xml"/><Relationship Id="rId232" Type="http://schemas.openxmlformats.org/officeDocument/2006/relationships/image" Target="../media/image477.png"/><Relationship Id="rId27" Type="http://schemas.openxmlformats.org/officeDocument/2006/relationships/customXml" Target="../ink/ink361.xml"/><Relationship Id="rId48" Type="http://schemas.openxmlformats.org/officeDocument/2006/relationships/image" Target="../media/image385.png"/><Relationship Id="rId69" Type="http://schemas.openxmlformats.org/officeDocument/2006/relationships/customXml" Target="../ink/ink382.xml"/><Relationship Id="rId113" Type="http://schemas.openxmlformats.org/officeDocument/2006/relationships/customXml" Target="../ink/ink404.xml"/><Relationship Id="rId134" Type="http://schemas.openxmlformats.org/officeDocument/2006/relationships/image" Target="../media/image428.png"/><Relationship Id="rId80" Type="http://schemas.openxmlformats.org/officeDocument/2006/relationships/image" Target="../media/image401.png"/><Relationship Id="rId155" Type="http://schemas.openxmlformats.org/officeDocument/2006/relationships/customXml" Target="../ink/ink425.xml"/><Relationship Id="rId176" Type="http://schemas.openxmlformats.org/officeDocument/2006/relationships/image" Target="../media/image449.png"/><Relationship Id="rId197" Type="http://schemas.openxmlformats.org/officeDocument/2006/relationships/customXml" Target="../ink/ink446.xml"/><Relationship Id="rId201" Type="http://schemas.openxmlformats.org/officeDocument/2006/relationships/customXml" Target="../ink/ink448.xml"/><Relationship Id="rId222" Type="http://schemas.openxmlformats.org/officeDocument/2006/relationships/image" Target="../media/image472.png"/><Relationship Id="rId243" Type="http://schemas.openxmlformats.org/officeDocument/2006/relationships/customXml" Target="../ink/ink469.xml"/><Relationship Id="rId17" Type="http://schemas.openxmlformats.org/officeDocument/2006/relationships/customXml" Target="../ink/ink356.xml"/><Relationship Id="rId38" Type="http://schemas.openxmlformats.org/officeDocument/2006/relationships/image" Target="../media/image380.png"/><Relationship Id="rId59" Type="http://schemas.openxmlformats.org/officeDocument/2006/relationships/customXml" Target="../ink/ink377.xml"/><Relationship Id="rId103" Type="http://schemas.openxmlformats.org/officeDocument/2006/relationships/customXml" Target="../ink/ink399.xml"/><Relationship Id="rId124" Type="http://schemas.openxmlformats.org/officeDocument/2006/relationships/image" Target="../media/image423.png"/><Relationship Id="rId70" Type="http://schemas.openxmlformats.org/officeDocument/2006/relationships/image" Target="../media/image396.png"/><Relationship Id="rId91" Type="http://schemas.openxmlformats.org/officeDocument/2006/relationships/customXml" Target="../ink/ink393.xml"/><Relationship Id="rId145" Type="http://schemas.openxmlformats.org/officeDocument/2006/relationships/customXml" Target="../ink/ink420.xml"/><Relationship Id="rId166" Type="http://schemas.openxmlformats.org/officeDocument/2006/relationships/image" Target="../media/image444.png"/><Relationship Id="rId187" Type="http://schemas.openxmlformats.org/officeDocument/2006/relationships/customXml" Target="../ink/ink44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67.png"/><Relationship Id="rId233" Type="http://schemas.openxmlformats.org/officeDocument/2006/relationships/customXml" Target="../ink/ink464.xml"/><Relationship Id="rId28" Type="http://schemas.openxmlformats.org/officeDocument/2006/relationships/image" Target="../media/image375.png"/><Relationship Id="rId49" Type="http://schemas.openxmlformats.org/officeDocument/2006/relationships/customXml" Target="../ink/ink372.xml"/><Relationship Id="rId114" Type="http://schemas.openxmlformats.org/officeDocument/2006/relationships/image" Target="../media/image418.png"/><Relationship Id="rId60" Type="http://schemas.openxmlformats.org/officeDocument/2006/relationships/image" Target="../media/image391.png"/><Relationship Id="rId81" Type="http://schemas.openxmlformats.org/officeDocument/2006/relationships/customXml" Target="../ink/ink388.xml"/><Relationship Id="rId135" Type="http://schemas.openxmlformats.org/officeDocument/2006/relationships/customXml" Target="../ink/ink415.xml"/><Relationship Id="rId156" Type="http://schemas.openxmlformats.org/officeDocument/2006/relationships/image" Target="../media/image439.png"/><Relationship Id="rId177" Type="http://schemas.openxmlformats.org/officeDocument/2006/relationships/customXml" Target="../ink/ink436.xml"/><Relationship Id="rId198" Type="http://schemas.openxmlformats.org/officeDocument/2006/relationships/image" Target="../media/image460.png"/><Relationship Id="rId202" Type="http://schemas.openxmlformats.org/officeDocument/2006/relationships/image" Target="../media/image462.png"/><Relationship Id="rId223" Type="http://schemas.openxmlformats.org/officeDocument/2006/relationships/customXml" Target="../ink/ink459.xml"/><Relationship Id="rId244" Type="http://schemas.openxmlformats.org/officeDocument/2006/relationships/image" Target="../media/image483.png"/><Relationship Id="rId18" Type="http://schemas.openxmlformats.org/officeDocument/2006/relationships/image" Target="../media/image370.png"/><Relationship Id="rId39" Type="http://schemas.openxmlformats.org/officeDocument/2006/relationships/customXml" Target="../ink/ink367.xml"/><Relationship Id="rId50" Type="http://schemas.openxmlformats.org/officeDocument/2006/relationships/image" Target="../media/image386.png"/><Relationship Id="rId104" Type="http://schemas.openxmlformats.org/officeDocument/2006/relationships/image" Target="../media/image413.png"/><Relationship Id="rId125" Type="http://schemas.openxmlformats.org/officeDocument/2006/relationships/customXml" Target="../ink/ink410.xml"/><Relationship Id="rId146" Type="http://schemas.openxmlformats.org/officeDocument/2006/relationships/image" Target="../media/image434.png"/><Relationship Id="rId167" Type="http://schemas.openxmlformats.org/officeDocument/2006/relationships/customXml" Target="../ink/ink431.xml"/><Relationship Id="rId188" Type="http://schemas.openxmlformats.org/officeDocument/2006/relationships/image" Target="../media/image455.png"/><Relationship Id="rId71" Type="http://schemas.openxmlformats.org/officeDocument/2006/relationships/customXml" Target="../ink/ink383.xml"/><Relationship Id="rId92" Type="http://schemas.openxmlformats.org/officeDocument/2006/relationships/image" Target="../media/image407.png"/><Relationship Id="rId213" Type="http://schemas.openxmlformats.org/officeDocument/2006/relationships/customXml" Target="../ink/ink454.xml"/><Relationship Id="rId234" Type="http://schemas.openxmlformats.org/officeDocument/2006/relationships/image" Target="../media/image478.png"/><Relationship Id="rId2" Type="http://schemas.openxmlformats.org/officeDocument/2006/relationships/image" Target="../media/image362.png"/><Relationship Id="rId29" Type="http://schemas.openxmlformats.org/officeDocument/2006/relationships/customXml" Target="../ink/ink362.xml"/><Relationship Id="rId40" Type="http://schemas.openxmlformats.org/officeDocument/2006/relationships/image" Target="../media/image381.png"/><Relationship Id="rId115" Type="http://schemas.openxmlformats.org/officeDocument/2006/relationships/customXml" Target="../ink/ink405.xml"/><Relationship Id="rId136" Type="http://schemas.openxmlformats.org/officeDocument/2006/relationships/image" Target="../media/image429.png"/><Relationship Id="rId157" Type="http://schemas.openxmlformats.org/officeDocument/2006/relationships/customXml" Target="../ink/ink426.xml"/><Relationship Id="rId178" Type="http://schemas.openxmlformats.org/officeDocument/2006/relationships/image" Target="../media/image450.png"/><Relationship Id="rId61" Type="http://schemas.openxmlformats.org/officeDocument/2006/relationships/customXml" Target="../ink/ink378.xml"/><Relationship Id="rId82" Type="http://schemas.openxmlformats.org/officeDocument/2006/relationships/image" Target="../media/image402.png"/><Relationship Id="rId199" Type="http://schemas.openxmlformats.org/officeDocument/2006/relationships/customXml" Target="../ink/ink447.xml"/><Relationship Id="rId203" Type="http://schemas.openxmlformats.org/officeDocument/2006/relationships/customXml" Target="../ink/ink449.xml"/><Relationship Id="rId19" Type="http://schemas.openxmlformats.org/officeDocument/2006/relationships/customXml" Target="../ink/ink357.xml"/><Relationship Id="rId224" Type="http://schemas.openxmlformats.org/officeDocument/2006/relationships/image" Target="../media/image473.png"/><Relationship Id="rId245" Type="http://schemas.openxmlformats.org/officeDocument/2006/relationships/customXml" Target="../ink/ink470.xml"/><Relationship Id="rId30" Type="http://schemas.openxmlformats.org/officeDocument/2006/relationships/image" Target="../media/image376.png"/><Relationship Id="rId105" Type="http://schemas.openxmlformats.org/officeDocument/2006/relationships/customXml" Target="../ink/ink400.xml"/><Relationship Id="rId126" Type="http://schemas.openxmlformats.org/officeDocument/2006/relationships/image" Target="../media/image424.png"/><Relationship Id="rId147" Type="http://schemas.openxmlformats.org/officeDocument/2006/relationships/customXml" Target="../ink/ink421.xml"/><Relationship Id="rId168" Type="http://schemas.openxmlformats.org/officeDocument/2006/relationships/image" Target="../media/image445.png"/><Relationship Id="rId51" Type="http://schemas.openxmlformats.org/officeDocument/2006/relationships/customXml" Target="../ink/ink373.xml"/><Relationship Id="rId72" Type="http://schemas.openxmlformats.org/officeDocument/2006/relationships/image" Target="../media/image397.png"/><Relationship Id="rId93" Type="http://schemas.openxmlformats.org/officeDocument/2006/relationships/customXml" Target="../ink/ink394.xml"/><Relationship Id="rId189" Type="http://schemas.openxmlformats.org/officeDocument/2006/relationships/customXml" Target="../ink/ink442.xml"/><Relationship Id="rId3" Type="http://schemas.openxmlformats.org/officeDocument/2006/relationships/customXml" Target="../ink/ink349.xml"/><Relationship Id="rId214" Type="http://schemas.openxmlformats.org/officeDocument/2006/relationships/image" Target="../media/image468.png"/><Relationship Id="rId235" Type="http://schemas.openxmlformats.org/officeDocument/2006/relationships/customXml" Target="../ink/ink465.xml"/><Relationship Id="rId116" Type="http://schemas.openxmlformats.org/officeDocument/2006/relationships/image" Target="../media/image419.png"/><Relationship Id="rId137" Type="http://schemas.openxmlformats.org/officeDocument/2006/relationships/customXml" Target="../ink/ink416.xml"/><Relationship Id="rId158" Type="http://schemas.openxmlformats.org/officeDocument/2006/relationships/image" Target="../media/image440.png"/><Relationship Id="rId20" Type="http://schemas.openxmlformats.org/officeDocument/2006/relationships/image" Target="../media/image371.png"/><Relationship Id="rId41" Type="http://schemas.openxmlformats.org/officeDocument/2006/relationships/customXml" Target="../ink/ink368.xml"/><Relationship Id="rId62" Type="http://schemas.openxmlformats.org/officeDocument/2006/relationships/image" Target="../media/image392.png"/><Relationship Id="rId83" Type="http://schemas.openxmlformats.org/officeDocument/2006/relationships/customXml" Target="../ink/ink389.xml"/><Relationship Id="rId179" Type="http://schemas.openxmlformats.org/officeDocument/2006/relationships/customXml" Target="../ink/ink437.xml"/><Relationship Id="rId190" Type="http://schemas.openxmlformats.org/officeDocument/2006/relationships/image" Target="../media/image456.png"/><Relationship Id="rId204" Type="http://schemas.openxmlformats.org/officeDocument/2006/relationships/image" Target="../media/image463.png"/><Relationship Id="rId225" Type="http://schemas.openxmlformats.org/officeDocument/2006/relationships/customXml" Target="../ink/ink460.xml"/><Relationship Id="rId246" Type="http://schemas.openxmlformats.org/officeDocument/2006/relationships/image" Target="../media/image484.png"/><Relationship Id="rId106" Type="http://schemas.openxmlformats.org/officeDocument/2006/relationships/image" Target="../media/image414.png"/><Relationship Id="rId127" Type="http://schemas.openxmlformats.org/officeDocument/2006/relationships/customXml" Target="../ink/ink411.xml"/><Relationship Id="rId10" Type="http://schemas.openxmlformats.org/officeDocument/2006/relationships/image" Target="../media/image366.png"/><Relationship Id="rId31" Type="http://schemas.openxmlformats.org/officeDocument/2006/relationships/customXml" Target="../ink/ink363.xml"/><Relationship Id="rId52" Type="http://schemas.openxmlformats.org/officeDocument/2006/relationships/image" Target="../media/image387.png"/><Relationship Id="rId73" Type="http://schemas.openxmlformats.org/officeDocument/2006/relationships/customXml" Target="../ink/ink384.xml"/><Relationship Id="rId94" Type="http://schemas.openxmlformats.org/officeDocument/2006/relationships/image" Target="../media/image408.png"/><Relationship Id="rId148" Type="http://schemas.openxmlformats.org/officeDocument/2006/relationships/image" Target="../media/image435.png"/><Relationship Id="rId169" Type="http://schemas.openxmlformats.org/officeDocument/2006/relationships/customXml" Target="../ink/ink43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30.xml"/><Relationship Id="rId21" Type="http://schemas.openxmlformats.org/officeDocument/2006/relationships/customXml" Target="../ink/ink482.xml"/><Relationship Id="rId42" Type="http://schemas.openxmlformats.org/officeDocument/2006/relationships/image" Target="../media/image507.png"/><Relationship Id="rId63" Type="http://schemas.openxmlformats.org/officeDocument/2006/relationships/customXml" Target="../ink/ink503.xml"/><Relationship Id="rId84" Type="http://schemas.openxmlformats.org/officeDocument/2006/relationships/image" Target="../media/image528.png"/><Relationship Id="rId138" Type="http://schemas.openxmlformats.org/officeDocument/2006/relationships/image" Target="../media/image555.png"/><Relationship Id="rId159" Type="http://schemas.openxmlformats.org/officeDocument/2006/relationships/customXml" Target="../ink/ink551.xml"/><Relationship Id="rId170" Type="http://schemas.openxmlformats.org/officeDocument/2006/relationships/image" Target="../media/image571.png"/><Relationship Id="rId191" Type="http://schemas.openxmlformats.org/officeDocument/2006/relationships/customXml" Target="../ink/ink567.xml"/><Relationship Id="rId205" Type="http://schemas.openxmlformats.org/officeDocument/2006/relationships/customXml" Target="../ink/ink574.xml"/><Relationship Id="rId226" Type="http://schemas.openxmlformats.org/officeDocument/2006/relationships/image" Target="../media/image599.png"/><Relationship Id="rId107" Type="http://schemas.openxmlformats.org/officeDocument/2006/relationships/customXml" Target="../ink/ink525.xml"/><Relationship Id="rId11" Type="http://schemas.openxmlformats.org/officeDocument/2006/relationships/customXml" Target="../ink/ink477.xml"/><Relationship Id="rId32" Type="http://schemas.openxmlformats.org/officeDocument/2006/relationships/image" Target="../media/image502.png"/><Relationship Id="rId53" Type="http://schemas.openxmlformats.org/officeDocument/2006/relationships/customXml" Target="../ink/ink498.xml"/><Relationship Id="rId74" Type="http://schemas.openxmlformats.org/officeDocument/2006/relationships/image" Target="../media/image523.png"/><Relationship Id="rId128" Type="http://schemas.openxmlformats.org/officeDocument/2006/relationships/image" Target="../media/image550.png"/><Relationship Id="rId149" Type="http://schemas.openxmlformats.org/officeDocument/2006/relationships/customXml" Target="../ink/ink546.xml"/><Relationship Id="rId5" Type="http://schemas.openxmlformats.org/officeDocument/2006/relationships/customXml" Target="../ink/ink474.xml"/><Relationship Id="rId95" Type="http://schemas.openxmlformats.org/officeDocument/2006/relationships/customXml" Target="../ink/ink519.xml"/><Relationship Id="rId160" Type="http://schemas.openxmlformats.org/officeDocument/2006/relationships/image" Target="../media/image566.png"/><Relationship Id="rId181" Type="http://schemas.openxmlformats.org/officeDocument/2006/relationships/customXml" Target="../ink/ink562.xml"/><Relationship Id="rId216" Type="http://schemas.openxmlformats.org/officeDocument/2006/relationships/image" Target="../media/image594.png"/><Relationship Id="rId237" Type="http://schemas.openxmlformats.org/officeDocument/2006/relationships/customXml" Target="../ink/ink590.xml"/><Relationship Id="rId22" Type="http://schemas.openxmlformats.org/officeDocument/2006/relationships/image" Target="../media/image497.png"/><Relationship Id="rId43" Type="http://schemas.openxmlformats.org/officeDocument/2006/relationships/customXml" Target="../ink/ink493.xml"/><Relationship Id="rId64" Type="http://schemas.openxmlformats.org/officeDocument/2006/relationships/image" Target="../media/image518.png"/><Relationship Id="rId118" Type="http://schemas.openxmlformats.org/officeDocument/2006/relationships/image" Target="../media/image545.png"/><Relationship Id="rId139" Type="http://schemas.openxmlformats.org/officeDocument/2006/relationships/customXml" Target="../ink/ink541.xml"/><Relationship Id="rId85" Type="http://schemas.openxmlformats.org/officeDocument/2006/relationships/customXml" Target="../ink/ink514.xml"/><Relationship Id="rId150" Type="http://schemas.openxmlformats.org/officeDocument/2006/relationships/image" Target="../media/image561.png"/><Relationship Id="rId171" Type="http://schemas.openxmlformats.org/officeDocument/2006/relationships/customXml" Target="../ink/ink557.xml"/><Relationship Id="rId192" Type="http://schemas.openxmlformats.org/officeDocument/2006/relationships/image" Target="../media/image582.png"/><Relationship Id="rId206" Type="http://schemas.openxmlformats.org/officeDocument/2006/relationships/image" Target="../media/image589.png"/><Relationship Id="rId227" Type="http://schemas.openxmlformats.org/officeDocument/2006/relationships/customXml" Target="../ink/ink585.xml"/><Relationship Id="rId12" Type="http://schemas.openxmlformats.org/officeDocument/2006/relationships/image" Target="../media/image492.png"/><Relationship Id="rId33" Type="http://schemas.openxmlformats.org/officeDocument/2006/relationships/customXml" Target="../ink/ink488.xml"/><Relationship Id="rId108" Type="http://schemas.openxmlformats.org/officeDocument/2006/relationships/image" Target="../media/image540.png"/><Relationship Id="rId129" Type="http://schemas.openxmlformats.org/officeDocument/2006/relationships/customXml" Target="../ink/ink536.xml"/><Relationship Id="rId54" Type="http://schemas.openxmlformats.org/officeDocument/2006/relationships/image" Target="../media/image513.png"/><Relationship Id="rId75" Type="http://schemas.openxmlformats.org/officeDocument/2006/relationships/customXml" Target="../ink/ink509.xml"/><Relationship Id="rId96" Type="http://schemas.openxmlformats.org/officeDocument/2006/relationships/image" Target="../media/image534.png"/><Relationship Id="rId140" Type="http://schemas.openxmlformats.org/officeDocument/2006/relationships/image" Target="../media/image556.png"/><Relationship Id="rId161" Type="http://schemas.openxmlformats.org/officeDocument/2006/relationships/customXml" Target="../ink/ink552.xml"/><Relationship Id="rId182" Type="http://schemas.openxmlformats.org/officeDocument/2006/relationships/image" Target="../media/image577.png"/><Relationship Id="rId217" Type="http://schemas.openxmlformats.org/officeDocument/2006/relationships/customXml" Target="../ink/ink580.xml"/><Relationship Id="rId6" Type="http://schemas.openxmlformats.org/officeDocument/2006/relationships/image" Target="../media/image489.png"/><Relationship Id="rId238" Type="http://schemas.openxmlformats.org/officeDocument/2006/relationships/image" Target="../media/image605.png"/><Relationship Id="rId23" Type="http://schemas.openxmlformats.org/officeDocument/2006/relationships/customXml" Target="../ink/ink483.xml"/><Relationship Id="rId119" Type="http://schemas.openxmlformats.org/officeDocument/2006/relationships/customXml" Target="../ink/ink531.xml"/><Relationship Id="rId44" Type="http://schemas.openxmlformats.org/officeDocument/2006/relationships/image" Target="../media/image508.png"/><Relationship Id="rId65" Type="http://schemas.openxmlformats.org/officeDocument/2006/relationships/customXml" Target="../ink/ink504.xml"/><Relationship Id="rId86" Type="http://schemas.openxmlformats.org/officeDocument/2006/relationships/image" Target="../media/image529.png"/><Relationship Id="rId130" Type="http://schemas.openxmlformats.org/officeDocument/2006/relationships/image" Target="../media/image551.png"/><Relationship Id="rId151" Type="http://schemas.openxmlformats.org/officeDocument/2006/relationships/customXml" Target="../ink/ink547.xml"/><Relationship Id="rId172" Type="http://schemas.openxmlformats.org/officeDocument/2006/relationships/image" Target="../media/image572.png"/><Relationship Id="rId193" Type="http://schemas.openxmlformats.org/officeDocument/2006/relationships/customXml" Target="../ink/ink568.xml"/><Relationship Id="rId207" Type="http://schemas.openxmlformats.org/officeDocument/2006/relationships/customXml" Target="../ink/ink575.xml"/><Relationship Id="rId228" Type="http://schemas.openxmlformats.org/officeDocument/2006/relationships/image" Target="../media/image600.png"/><Relationship Id="rId13" Type="http://schemas.openxmlformats.org/officeDocument/2006/relationships/customXml" Target="../ink/ink478.xml"/><Relationship Id="rId109" Type="http://schemas.openxmlformats.org/officeDocument/2006/relationships/customXml" Target="../ink/ink526.xml"/><Relationship Id="rId34" Type="http://schemas.openxmlformats.org/officeDocument/2006/relationships/image" Target="../media/image503.png"/><Relationship Id="rId55" Type="http://schemas.openxmlformats.org/officeDocument/2006/relationships/customXml" Target="../ink/ink499.xml"/><Relationship Id="rId76" Type="http://schemas.openxmlformats.org/officeDocument/2006/relationships/image" Target="../media/image524.png"/><Relationship Id="rId97" Type="http://schemas.openxmlformats.org/officeDocument/2006/relationships/customXml" Target="../ink/ink520.xml"/><Relationship Id="rId120" Type="http://schemas.openxmlformats.org/officeDocument/2006/relationships/image" Target="../media/image546.png"/><Relationship Id="rId141" Type="http://schemas.openxmlformats.org/officeDocument/2006/relationships/customXml" Target="../ink/ink542.xml"/><Relationship Id="rId7" Type="http://schemas.openxmlformats.org/officeDocument/2006/relationships/customXml" Target="../ink/ink475.xml"/><Relationship Id="rId162" Type="http://schemas.openxmlformats.org/officeDocument/2006/relationships/image" Target="../media/image567.png"/><Relationship Id="rId183" Type="http://schemas.openxmlformats.org/officeDocument/2006/relationships/customXml" Target="../ink/ink563.xml"/><Relationship Id="rId218" Type="http://schemas.openxmlformats.org/officeDocument/2006/relationships/image" Target="../media/image595.png"/><Relationship Id="rId24" Type="http://schemas.openxmlformats.org/officeDocument/2006/relationships/image" Target="../media/image498.png"/><Relationship Id="rId45" Type="http://schemas.openxmlformats.org/officeDocument/2006/relationships/customXml" Target="../ink/ink494.xml"/><Relationship Id="rId66" Type="http://schemas.openxmlformats.org/officeDocument/2006/relationships/image" Target="../media/image519.png"/><Relationship Id="rId87" Type="http://schemas.openxmlformats.org/officeDocument/2006/relationships/customXml" Target="../ink/ink515.xml"/><Relationship Id="rId110" Type="http://schemas.openxmlformats.org/officeDocument/2006/relationships/image" Target="../media/image541.png"/><Relationship Id="rId131" Type="http://schemas.openxmlformats.org/officeDocument/2006/relationships/customXml" Target="../ink/ink537.xml"/><Relationship Id="rId152" Type="http://schemas.openxmlformats.org/officeDocument/2006/relationships/image" Target="../media/image562.png"/><Relationship Id="rId173" Type="http://schemas.openxmlformats.org/officeDocument/2006/relationships/customXml" Target="../ink/ink558.xml"/><Relationship Id="rId194" Type="http://schemas.openxmlformats.org/officeDocument/2006/relationships/image" Target="../media/image583.png"/><Relationship Id="rId208" Type="http://schemas.openxmlformats.org/officeDocument/2006/relationships/image" Target="../media/image590.png"/><Relationship Id="rId229" Type="http://schemas.openxmlformats.org/officeDocument/2006/relationships/customXml" Target="../ink/ink586.xml"/><Relationship Id="rId14" Type="http://schemas.openxmlformats.org/officeDocument/2006/relationships/image" Target="../media/image493.png"/><Relationship Id="rId35" Type="http://schemas.openxmlformats.org/officeDocument/2006/relationships/customXml" Target="../ink/ink489.xml"/><Relationship Id="rId56" Type="http://schemas.openxmlformats.org/officeDocument/2006/relationships/image" Target="../media/image514.png"/><Relationship Id="rId77" Type="http://schemas.openxmlformats.org/officeDocument/2006/relationships/customXml" Target="../ink/ink510.xml"/><Relationship Id="rId100" Type="http://schemas.openxmlformats.org/officeDocument/2006/relationships/image" Target="../media/image536.png"/><Relationship Id="rId8" Type="http://schemas.openxmlformats.org/officeDocument/2006/relationships/image" Target="../media/image490.png"/><Relationship Id="rId98" Type="http://schemas.openxmlformats.org/officeDocument/2006/relationships/image" Target="../media/image535.png"/><Relationship Id="rId121" Type="http://schemas.openxmlformats.org/officeDocument/2006/relationships/customXml" Target="../ink/ink532.xml"/><Relationship Id="rId142" Type="http://schemas.openxmlformats.org/officeDocument/2006/relationships/image" Target="../media/image557.png"/><Relationship Id="rId163" Type="http://schemas.openxmlformats.org/officeDocument/2006/relationships/customXml" Target="../ink/ink553.xml"/><Relationship Id="rId184" Type="http://schemas.openxmlformats.org/officeDocument/2006/relationships/image" Target="../media/image578.png"/><Relationship Id="rId219" Type="http://schemas.openxmlformats.org/officeDocument/2006/relationships/customXml" Target="../ink/ink581.xml"/><Relationship Id="rId230" Type="http://schemas.openxmlformats.org/officeDocument/2006/relationships/image" Target="../media/image601.png"/><Relationship Id="rId25" Type="http://schemas.openxmlformats.org/officeDocument/2006/relationships/customXml" Target="../ink/ink484.xml"/><Relationship Id="rId46" Type="http://schemas.openxmlformats.org/officeDocument/2006/relationships/image" Target="../media/image509.png"/><Relationship Id="rId67" Type="http://schemas.openxmlformats.org/officeDocument/2006/relationships/customXml" Target="../ink/ink505.xml"/><Relationship Id="rId88" Type="http://schemas.openxmlformats.org/officeDocument/2006/relationships/image" Target="../media/image530.png"/><Relationship Id="rId111" Type="http://schemas.openxmlformats.org/officeDocument/2006/relationships/customXml" Target="../ink/ink527.xml"/><Relationship Id="rId132" Type="http://schemas.openxmlformats.org/officeDocument/2006/relationships/image" Target="../media/image552.png"/><Relationship Id="rId153" Type="http://schemas.openxmlformats.org/officeDocument/2006/relationships/customXml" Target="../ink/ink548.xml"/><Relationship Id="rId174" Type="http://schemas.openxmlformats.org/officeDocument/2006/relationships/image" Target="../media/image573.png"/><Relationship Id="rId195" Type="http://schemas.openxmlformats.org/officeDocument/2006/relationships/customXml" Target="../ink/ink569.xml"/><Relationship Id="rId209" Type="http://schemas.openxmlformats.org/officeDocument/2006/relationships/customXml" Target="../ink/ink576.xml"/><Relationship Id="rId190" Type="http://schemas.openxmlformats.org/officeDocument/2006/relationships/image" Target="../media/image581.png"/><Relationship Id="rId204" Type="http://schemas.openxmlformats.org/officeDocument/2006/relationships/image" Target="../media/image588.png"/><Relationship Id="rId220" Type="http://schemas.openxmlformats.org/officeDocument/2006/relationships/image" Target="../media/image596.png"/><Relationship Id="rId225" Type="http://schemas.openxmlformats.org/officeDocument/2006/relationships/customXml" Target="../ink/ink584.xml"/><Relationship Id="rId15" Type="http://schemas.openxmlformats.org/officeDocument/2006/relationships/customXml" Target="../ink/ink479.xml"/><Relationship Id="rId36" Type="http://schemas.openxmlformats.org/officeDocument/2006/relationships/image" Target="../media/image504.png"/><Relationship Id="rId57" Type="http://schemas.openxmlformats.org/officeDocument/2006/relationships/customXml" Target="../ink/ink500.xml"/><Relationship Id="rId106" Type="http://schemas.openxmlformats.org/officeDocument/2006/relationships/image" Target="../media/image539.png"/><Relationship Id="rId127" Type="http://schemas.openxmlformats.org/officeDocument/2006/relationships/customXml" Target="../ink/ink535.xml"/><Relationship Id="rId10" Type="http://schemas.openxmlformats.org/officeDocument/2006/relationships/image" Target="../media/image491.png"/><Relationship Id="rId31" Type="http://schemas.openxmlformats.org/officeDocument/2006/relationships/customXml" Target="../ink/ink487.xml"/><Relationship Id="rId52" Type="http://schemas.openxmlformats.org/officeDocument/2006/relationships/image" Target="../media/image512.png"/><Relationship Id="rId73" Type="http://schemas.openxmlformats.org/officeDocument/2006/relationships/customXml" Target="../ink/ink508.xml"/><Relationship Id="rId78" Type="http://schemas.openxmlformats.org/officeDocument/2006/relationships/image" Target="../media/image525.png"/><Relationship Id="rId94" Type="http://schemas.openxmlformats.org/officeDocument/2006/relationships/image" Target="../media/image533.png"/><Relationship Id="rId99" Type="http://schemas.openxmlformats.org/officeDocument/2006/relationships/customXml" Target="../ink/ink521.xml"/><Relationship Id="rId101" Type="http://schemas.openxmlformats.org/officeDocument/2006/relationships/customXml" Target="../ink/ink522.xml"/><Relationship Id="rId122" Type="http://schemas.openxmlformats.org/officeDocument/2006/relationships/image" Target="../media/image547.png"/><Relationship Id="rId143" Type="http://schemas.openxmlformats.org/officeDocument/2006/relationships/customXml" Target="../ink/ink543.xml"/><Relationship Id="rId148" Type="http://schemas.openxmlformats.org/officeDocument/2006/relationships/image" Target="../media/image560.png"/><Relationship Id="rId164" Type="http://schemas.openxmlformats.org/officeDocument/2006/relationships/image" Target="../media/image568.png"/><Relationship Id="rId169" Type="http://schemas.openxmlformats.org/officeDocument/2006/relationships/customXml" Target="../ink/ink556.xml"/><Relationship Id="rId185" Type="http://schemas.openxmlformats.org/officeDocument/2006/relationships/customXml" Target="../ink/ink564.xml"/><Relationship Id="rId4" Type="http://schemas.openxmlformats.org/officeDocument/2006/relationships/image" Target="../media/image488.png"/><Relationship Id="rId9" Type="http://schemas.openxmlformats.org/officeDocument/2006/relationships/customXml" Target="../ink/ink476.xml"/><Relationship Id="rId180" Type="http://schemas.openxmlformats.org/officeDocument/2006/relationships/image" Target="../media/image576.png"/><Relationship Id="rId210" Type="http://schemas.openxmlformats.org/officeDocument/2006/relationships/image" Target="../media/image591.png"/><Relationship Id="rId215" Type="http://schemas.openxmlformats.org/officeDocument/2006/relationships/customXml" Target="../ink/ink579.xml"/><Relationship Id="rId236" Type="http://schemas.openxmlformats.org/officeDocument/2006/relationships/image" Target="../media/image604.png"/><Relationship Id="rId26" Type="http://schemas.openxmlformats.org/officeDocument/2006/relationships/image" Target="../media/image499.png"/><Relationship Id="rId231" Type="http://schemas.openxmlformats.org/officeDocument/2006/relationships/customXml" Target="../ink/ink587.xml"/><Relationship Id="rId47" Type="http://schemas.openxmlformats.org/officeDocument/2006/relationships/customXml" Target="../ink/ink495.xml"/><Relationship Id="rId68" Type="http://schemas.openxmlformats.org/officeDocument/2006/relationships/image" Target="../media/image520.png"/><Relationship Id="rId89" Type="http://schemas.openxmlformats.org/officeDocument/2006/relationships/customXml" Target="../ink/ink516.xml"/><Relationship Id="rId112" Type="http://schemas.openxmlformats.org/officeDocument/2006/relationships/image" Target="../media/image542.png"/><Relationship Id="rId133" Type="http://schemas.openxmlformats.org/officeDocument/2006/relationships/customXml" Target="../ink/ink538.xml"/><Relationship Id="rId154" Type="http://schemas.openxmlformats.org/officeDocument/2006/relationships/image" Target="../media/image563.png"/><Relationship Id="rId175" Type="http://schemas.openxmlformats.org/officeDocument/2006/relationships/customXml" Target="../ink/ink559.xml"/><Relationship Id="rId196" Type="http://schemas.openxmlformats.org/officeDocument/2006/relationships/image" Target="../media/image584.png"/><Relationship Id="rId200" Type="http://schemas.openxmlformats.org/officeDocument/2006/relationships/image" Target="../media/image586.png"/><Relationship Id="rId16" Type="http://schemas.openxmlformats.org/officeDocument/2006/relationships/image" Target="../media/image494.png"/><Relationship Id="rId221" Type="http://schemas.openxmlformats.org/officeDocument/2006/relationships/customXml" Target="../ink/ink582.xml"/><Relationship Id="rId37" Type="http://schemas.openxmlformats.org/officeDocument/2006/relationships/customXml" Target="../ink/ink490.xml"/><Relationship Id="rId58" Type="http://schemas.openxmlformats.org/officeDocument/2006/relationships/image" Target="../media/image515.png"/><Relationship Id="rId79" Type="http://schemas.openxmlformats.org/officeDocument/2006/relationships/customXml" Target="../ink/ink511.xml"/><Relationship Id="rId102" Type="http://schemas.openxmlformats.org/officeDocument/2006/relationships/image" Target="../media/image537.png"/><Relationship Id="rId123" Type="http://schemas.openxmlformats.org/officeDocument/2006/relationships/customXml" Target="../ink/ink533.xml"/><Relationship Id="rId144" Type="http://schemas.openxmlformats.org/officeDocument/2006/relationships/image" Target="../media/image558.png"/><Relationship Id="rId90" Type="http://schemas.openxmlformats.org/officeDocument/2006/relationships/image" Target="../media/image531.png"/><Relationship Id="rId165" Type="http://schemas.openxmlformats.org/officeDocument/2006/relationships/customXml" Target="../ink/ink554.xml"/><Relationship Id="rId186" Type="http://schemas.openxmlformats.org/officeDocument/2006/relationships/image" Target="../media/image579.png"/><Relationship Id="rId211" Type="http://schemas.openxmlformats.org/officeDocument/2006/relationships/customXml" Target="../ink/ink577.xml"/><Relationship Id="rId232" Type="http://schemas.openxmlformats.org/officeDocument/2006/relationships/image" Target="../media/image602.png"/><Relationship Id="rId27" Type="http://schemas.openxmlformats.org/officeDocument/2006/relationships/customXml" Target="../ink/ink485.xml"/><Relationship Id="rId48" Type="http://schemas.openxmlformats.org/officeDocument/2006/relationships/image" Target="../media/image510.png"/><Relationship Id="rId69" Type="http://schemas.openxmlformats.org/officeDocument/2006/relationships/customXml" Target="../ink/ink506.xml"/><Relationship Id="rId113" Type="http://schemas.openxmlformats.org/officeDocument/2006/relationships/customXml" Target="../ink/ink528.xml"/><Relationship Id="rId134" Type="http://schemas.openxmlformats.org/officeDocument/2006/relationships/image" Target="../media/image553.png"/><Relationship Id="rId80" Type="http://schemas.openxmlformats.org/officeDocument/2006/relationships/image" Target="../media/image526.png"/><Relationship Id="rId155" Type="http://schemas.openxmlformats.org/officeDocument/2006/relationships/customXml" Target="../ink/ink549.xml"/><Relationship Id="rId176" Type="http://schemas.openxmlformats.org/officeDocument/2006/relationships/image" Target="../media/image574.png"/><Relationship Id="rId197" Type="http://schemas.openxmlformats.org/officeDocument/2006/relationships/customXml" Target="../ink/ink570.xml"/><Relationship Id="rId201" Type="http://schemas.openxmlformats.org/officeDocument/2006/relationships/customXml" Target="../ink/ink572.xml"/><Relationship Id="rId222" Type="http://schemas.openxmlformats.org/officeDocument/2006/relationships/image" Target="../media/image597.png"/><Relationship Id="rId17" Type="http://schemas.openxmlformats.org/officeDocument/2006/relationships/customXml" Target="../ink/ink480.xml"/><Relationship Id="rId38" Type="http://schemas.openxmlformats.org/officeDocument/2006/relationships/image" Target="../media/image505.png"/><Relationship Id="rId59" Type="http://schemas.openxmlformats.org/officeDocument/2006/relationships/customXml" Target="../ink/ink501.xml"/><Relationship Id="rId103" Type="http://schemas.openxmlformats.org/officeDocument/2006/relationships/customXml" Target="../ink/ink523.xml"/><Relationship Id="rId124" Type="http://schemas.openxmlformats.org/officeDocument/2006/relationships/image" Target="../media/image548.png"/><Relationship Id="rId70" Type="http://schemas.openxmlformats.org/officeDocument/2006/relationships/image" Target="../media/image521.png"/><Relationship Id="rId91" Type="http://schemas.openxmlformats.org/officeDocument/2006/relationships/customXml" Target="../ink/ink517.xml"/><Relationship Id="rId145" Type="http://schemas.openxmlformats.org/officeDocument/2006/relationships/customXml" Target="../ink/ink544.xml"/><Relationship Id="rId166" Type="http://schemas.openxmlformats.org/officeDocument/2006/relationships/image" Target="../media/image569.png"/><Relationship Id="rId187" Type="http://schemas.openxmlformats.org/officeDocument/2006/relationships/customXml" Target="../ink/ink56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92.png"/><Relationship Id="rId233" Type="http://schemas.openxmlformats.org/officeDocument/2006/relationships/customXml" Target="../ink/ink588.xml"/><Relationship Id="rId28" Type="http://schemas.openxmlformats.org/officeDocument/2006/relationships/image" Target="../media/image500.png"/><Relationship Id="rId49" Type="http://schemas.openxmlformats.org/officeDocument/2006/relationships/customXml" Target="../ink/ink496.xml"/><Relationship Id="rId114" Type="http://schemas.openxmlformats.org/officeDocument/2006/relationships/image" Target="../media/image543.png"/><Relationship Id="rId60" Type="http://schemas.openxmlformats.org/officeDocument/2006/relationships/image" Target="../media/image516.png"/><Relationship Id="rId81" Type="http://schemas.openxmlformats.org/officeDocument/2006/relationships/customXml" Target="../ink/ink512.xml"/><Relationship Id="rId135" Type="http://schemas.openxmlformats.org/officeDocument/2006/relationships/customXml" Target="../ink/ink539.xml"/><Relationship Id="rId156" Type="http://schemas.openxmlformats.org/officeDocument/2006/relationships/image" Target="../media/image564.png"/><Relationship Id="rId177" Type="http://schemas.openxmlformats.org/officeDocument/2006/relationships/customXml" Target="../ink/ink560.xml"/><Relationship Id="rId198" Type="http://schemas.openxmlformats.org/officeDocument/2006/relationships/image" Target="../media/image585.png"/><Relationship Id="rId202" Type="http://schemas.openxmlformats.org/officeDocument/2006/relationships/image" Target="../media/image587.png"/><Relationship Id="rId223" Type="http://schemas.openxmlformats.org/officeDocument/2006/relationships/customXml" Target="../ink/ink583.xml"/><Relationship Id="rId18" Type="http://schemas.openxmlformats.org/officeDocument/2006/relationships/image" Target="../media/image495.png"/><Relationship Id="rId39" Type="http://schemas.openxmlformats.org/officeDocument/2006/relationships/customXml" Target="../ink/ink491.xml"/><Relationship Id="rId50" Type="http://schemas.openxmlformats.org/officeDocument/2006/relationships/image" Target="../media/image511.png"/><Relationship Id="rId104" Type="http://schemas.openxmlformats.org/officeDocument/2006/relationships/image" Target="../media/image538.png"/><Relationship Id="rId125" Type="http://schemas.openxmlformats.org/officeDocument/2006/relationships/customXml" Target="../ink/ink534.xml"/><Relationship Id="rId146" Type="http://schemas.openxmlformats.org/officeDocument/2006/relationships/image" Target="../media/image559.png"/><Relationship Id="rId167" Type="http://schemas.openxmlformats.org/officeDocument/2006/relationships/customXml" Target="../ink/ink555.xml"/><Relationship Id="rId188" Type="http://schemas.openxmlformats.org/officeDocument/2006/relationships/image" Target="../media/image580.png"/><Relationship Id="rId71" Type="http://schemas.openxmlformats.org/officeDocument/2006/relationships/customXml" Target="../ink/ink507.xml"/><Relationship Id="rId92" Type="http://schemas.openxmlformats.org/officeDocument/2006/relationships/image" Target="../media/image532.png"/><Relationship Id="rId213" Type="http://schemas.openxmlformats.org/officeDocument/2006/relationships/customXml" Target="../ink/ink578.xml"/><Relationship Id="rId234" Type="http://schemas.openxmlformats.org/officeDocument/2006/relationships/image" Target="../media/image603.png"/><Relationship Id="rId2" Type="http://schemas.openxmlformats.org/officeDocument/2006/relationships/image" Target="../media/image487.png"/><Relationship Id="rId29" Type="http://schemas.openxmlformats.org/officeDocument/2006/relationships/customXml" Target="../ink/ink486.xml"/><Relationship Id="rId40" Type="http://schemas.openxmlformats.org/officeDocument/2006/relationships/image" Target="../media/image506.png"/><Relationship Id="rId115" Type="http://schemas.openxmlformats.org/officeDocument/2006/relationships/customXml" Target="../ink/ink529.xml"/><Relationship Id="rId136" Type="http://schemas.openxmlformats.org/officeDocument/2006/relationships/image" Target="../media/image554.png"/><Relationship Id="rId157" Type="http://schemas.openxmlformats.org/officeDocument/2006/relationships/customXml" Target="../ink/ink550.xml"/><Relationship Id="rId178" Type="http://schemas.openxmlformats.org/officeDocument/2006/relationships/image" Target="../media/image575.png"/><Relationship Id="rId61" Type="http://schemas.openxmlformats.org/officeDocument/2006/relationships/customXml" Target="../ink/ink502.xml"/><Relationship Id="rId82" Type="http://schemas.openxmlformats.org/officeDocument/2006/relationships/image" Target="../media/image527.png"/><Relationship Id="rId199" Type="http://schemas.openxmlformats.org/officeDocument/2006/relationships/customXml" Target="../ink/ink571.xml"/><Relationship Id="rId203" Type="http://schemas.openxmlformats.org/officeDocument/2006/relationships/customXml" Target="../ink/ink573.xml"/><Relationship Id="rId19" Type="http://schemas.openxmlformats.org/officeDocument/2006/relationships/customXml" Target="../ink/ink481.xml"/><Relationship Id="rId224" Type="http://schemas.openxmlformats.org/officeDocument/2006/relationships/image" Target="../media/image598.png"/><Relationship Id="rId30" Type="http://schemas.openxmlformats.org/officeDocument/2006/relationships/image" Target="../media/image501.png"/><Relationship Id="rId105" Type="http://schemas.openxmlformats.org/officeDocument/2006/relationships/customXml" Target="../ink/ink524.xml"/><Relationship Id="rId126" Type="http://schemas.openxmlformats.org/officeDocument/2006/relationships/image" Target="../media/image549.png"/><Relationship Id="rId147" Type="http://schemas.openxmlformats.org/officeDocument/2006/relationships/customXml" Target="../ink/ink545.xml"/><Relationship Id="rId168" Type="http://schemas.openxmlformats.org/officeDocument/2006/relationships/image" Target="../media/image570.png"/><Relationship Id="rId51" Type="http://schemas.openxmlformats.org/officeDocument/2006/relationships/customXml" Target="../ink/ink497.xml"/><Relationship Id="rId72" Type="http://schemas.openxmlformats.org/officeDocument/2006/relationships/image" Target="../media/image522.png"/><Relationship Id="rId93" Type="http://schemas.openxmlformats.org/officeDocument/2006/relationships/customXml" Target="../ink/ink518.xml"/><Relationship Id="rId189" Type="http://schemas.openxmlformats.org/officeDocument/2006/relationships/customXml" Target="../ink/ink566.xml"/><Relationship Id="rId3" Type="http://schemas.openxmlformats.org/officeDocument/2006/relationships/customXml" Target="../ink/ink473.xml"/><Relationship Id="rId214" Type="http://schemas.openxmlformats.org/officeDocument/2006/relationships/image" Target="../media/image593.png"/><Relationship Id="rId235" Type="http://schemas.openxmlformats.org/officeDocument/2006/relationships/customXml" Target="../ink/ink589.xml"/><Relationship Id="rId116" Type="http://schemas.openxmlformats.org/officeDocument/2006/relationships/image" Target="../media/image544.png"/><Relationship Id="rId137" Type="http://schemas.openxmlformats.org/officeDocument/2006/relationships/customXml" Target="../ink/ink540.xml"/><Relationship Id="rId158" Type="http://schemas.openxmlformats.org/officeDocument/2006/relationships/image" Target="../media/image565.png"/><Relationship Id="rId20" Type="http://schemas.openxmlformats.org/officeDocument/2006/relationships/image" Target="../media/image496.png"/><Relationship Id="rId41" Type="http://schemas.openxmlformats.org/officeDocument/2006/relationships/customXml" Target="../ink/ink492.xml"/><Relationship Id="rId62" Type="http://schemas.openxmlformats.org/officeDocument/2006/relationships/image" Target="../media/image517.png"/><Relationship Id="rId83" Type="http://schemas.openxmlformats.org/officeDocument/2006/relationships/customXml" Target="../ink/ink513.xml"/><Relationship Id="rId179" Type="http://schemas.openxmlformats.org/officeDocument/2006/relationships/customXml" Target="../ink/ink56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6.xml"/><Relationship Id="rId18" Type="http://schemas.openxmlformats.org/officeDocument/2006/relationships/image" Target="../media/image614.png"/><Relationship Id="rId26" Type="http://schemas.openxmlformats.org/officeDocument/2006/relationships/image" Target="../media/image618.png"/><Relationship Id="rId39" Type="http://schemas.openxmlformats.org/officeDocument/2006/relationships/customXml" Target="../ink/ink609.xml"/><Relationship Id="rId21" Type="http://schemas.openxmlformats.org/officeDocument/2006/relationships/customXml" Target="../ink/ink600.xml"/><Relationship Id="rId34" Type="http://schemas.openxmlformats.org/officeDocument/2006/relationships/image" Target="../media/image622.png"/><Relationship Id="rId42" Type="http://schemas.openxmlformats.org/officeDocument/2006/relationships/image" Target="../media/image626.png"/><Relationship Id="rId7" Type="http://schemas.openxmlformats.org/officeDocument/2006/relationships/customXml" Target="../ink/ink593.xml"/><Relationship Id="rId2" Type="http://schemas.openxmlformats.org/officeDocument/2006/relationships/image" Target="../media/image606.png"/><Relationship Id="rId16" Type="http://schemas.openxmlformats.org/officeDocument/2006/relationships/image" Target="../media/image613.png"/><Relationship Id="rId20" Type="http://schemas.openxmlformats.org/officeDocument/2006/relationships/image" Target="../media/image615.png"/><Relationship Id="rId29" Type="http://schemas.openxmlformats.org/officeDocument/2006/relationships/customXml" Target="../ink/ink604.xml"/><Relationship Id="rId41" Type="http://schemas.openxmlformats.org/officeDocument/2006/relationships/customXml" Target="../ink/ink6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11" Type="http://schemas.openxmlformats.org/officeDocument/2006/relationships/customXml" Target="../ink/ink595.xml"/><Relationship Id="rId24" Type="http://schemas.openxmlformats.org/officeDocument/2006/relationships/image" Target="../media/image617.png"/><Relationship Id="rId32" Type="http://schemas.openxmlformats.org/officeDocument/2006/relationships/image" Target="../media/image621.png"/><Relationship Id="rId37" Type="http://schemas.openxmlformats.org/officeDocument/2006/relationships/customXml" Target="../ink/ink608.xml"/><Relationship Id="rId40" Type="http://schemas.openxmlformats.org/officeDocument/2006/relationships/image" Target="../media/image625.png"/><Relationship Id="rId5" Type="http://schemas.openxmlformats.org/officeDocument/2006/relationships/customXml" Target="../ink/ink592.xml"/><Relationship Id="rId15" Type="http://schemas.openxmlformats.org/officeDocument/2006/relationships/customXml" Target="../ink/ink597.xml"/><Relationship Id="rId23" Type="http://schemas.openxmlformats.org/officeDocument/2006/relationships/customXml" Target="../ink/ink601.xml"/><Relationship Id="rId28" Type="http://schemas.openxmlformats.org/officeDocument/2006/relationships/image" Target="../media/image619.png"/><Relationship Id="rId36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customXml" Target="../ink/ink599.xml"/><Relationship Id="rId31" Type="http://schemas.openxmlformats.org/officeDocument/2006/relationships/customXml" Target="../ink/ink605.xml"/><Relationship Id="rId44" Type="http://schemas.openxmlformats.org/officeDocument/2006/relationships/image" Target="../media/image627.png"/><Relationship Id="rId4" Type="http://schemas.openxmlformats.org/officeDocument/2006/relationships/image" Target="../media/image607.png"/><Relationship Id="rId9" Type="http://schemas.openxmlformats.org/officeDocument/2006/relationships/customXml" Target="../ink/ink594.xml"/><Relationship Id="rId14" Type="http://schemas.openxmlformats.org/officeDocument/2006/relationships/image" Target="../media/image612.png"/><Relationship Id="rId22" Type="http://schemas.openxmlformats.org/officeDocument/2006/relationships/image" Target="../media/image616.png"/><Relationship Id="rId27" Type="http://schemas.openxmlformats.org/officeDocument/2006/relationships/customXml" Target="../ink/ink603.xml"/><Relationship Id="rId30" Type="http://schemas.openxmlformats.org/officeDocument/2006/relationships/image" Target="../media/image620.png"/><Relationship Id="rId35" Type="http://schemas.openxmlformats.org/officeDocument/2006/relationships/customXml" Target="../ink/ink607.xml"/><Relationship Id="rId43" Type="http://schemas.openxmlformats.org/officeDocument/2006/relationships/customXml" Target="../ink/ink611.xml"/><Relationship Id="rId8" Type="http://schemas.openxmlformats.org/officeDocument/2006/relationships/image" Target="../media/image609.png"/><Relationship Id="rId3" Type="http://schemas.openxmlformats.org/officeDocument/2006/relationships/customXml" Target="../ink/ink591.xml"/><Relationship Id="rId12" Type="http://schemas.openxmlformats.org/officeDocument/2006/relationships/image" Target="../media/image611.png"/><Relationship Id="rId17" Type="http://schemas.openxmlformats.org/officeDocument/2006/relationships/customXml" Target="../ink/ink598.xml"/><Relationship Id="rId25" Type="http://schemas.openxmlformats.org/officeDocument/2006/relationships/customXml" Target="../ink/ink602.xml"/><Relationship Id="rId33" Type="http://schemas.openxmlformats.org/officeDocument/2006/relationships/customXml" Target="../ink/ink606.xml"/><Relationship Id="rId38" Type="http://schemas.openxmlformats.org/officeDocument/2006/relationships/image" Target="../media/image62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9.xml"/><Relationship Id="rId21" Type="http://schemas.openxmlformats.org/officeDocument/2006/relationships/customXml" Target="../ink/ink621.xml"/><Relationship Id="rId42" Type="http://schemas.openxmlformats.org/officeDocument/2006/relationships/image" Target="../media/image648.png"/><Relationship Id="rId63" Type="http://schemas.openxmlformats.org/officeDocument/2006/relationships/customXml" Target="../ink/ink642.xml"/><Relationship Id="rId84" Type="http://schemas.openxmlformats.org/officeDocument/2006/relationships/image" Target="../media/image669.png"/><Relationship Id="rId138" Type="http://schemas.openxmlformats.org/officeDocument/2006/relationships/image" Target="../media/image695.png"/><Relationship Id="rId107" Type="http://schemas.openxmlformats.org/officeDocument/2006/relationships/customXml" Target="../ink/ink664.xml"/><Relationship Id="rId11" Type="http://schemas.openxmlformats.org/officeDocument/2006/relationships/customXml" Target="../ink/ink616.xml"/><Relationship Id="rId32" Type="http://schemas.openxmlformats.org/officeDocument/2006/relationships/image" Target="../media/image643.png"/><Relationship Id="rId53" Type="http://schemas.openxmlformats.org/officeDocument/2006/relationships/customXml" Target="../ink/ink637.xml"/><Relationship Id="rId74" Type="http://schemas.openxmlformats.org/officeDocument/2006/relationships/image" Target="../media/image664.png"/><Relationship Id="rId128" Type="http://schemas.openxmlformats.org/officeDocument/2006/relationships/image" Target="../media/image690.png"/><Relationship Id="rId5" Type="http://schemas.openxmlformats.org/officeDocument/2006/relationships/customXml" Target="../ink/ink613.xml"/><Relationship Id="rId90" Type="http://schemas.openxmlformats.org/officeDocument/2006/relationships/image" Target="../media/image672.png"/><Relationship Id="rId95" Type="http://schemas.openxmlformats.org/officeDocument/2006/relationships/customXml" Target="../ink/ink658.xml"/><Relationship Id="rId22" Type="http://schemas.openxmlformats.org/officeDocument/2006/relationships/image" Target="../media/image638.png"/><Relationship Id="rId27" Type="http://schemas.openxmlformats.org/officeDocument/2006/relationships/customXml" Target="../ink/ink624.xml"/><Relationship Id="rId43" Type="http://schemas.openxmlformats.org/officeDocument/2006/relationships/customXml" Target="../ink/ink632.xml"/><Relationship Id="rId48" Type="http://schemas.openxmlformats.org/officeDocument/2006/relationships/image" Target="../media/image651.png"/><Relationship Id="rId64" Type="http://schemas.openxmlformats.org/officeDocument/2006/relationships/image" Target="../media/image659.png"/><Relationship Id="rId69" Type="http://schemas.openxmlformats.org/officeDocument/2006/relationships/customXml" Target="../ink/ink645.xml"/><Relationship Id="rId113" Type="http://schemas.openxmlformats.org/officeDocument/2006/relationships/customXml" Target="../ink/ink667.xml"/><Relationship Id="rId118" Type="http://schemas.openxmlformats.org/officeDocument/2006/relationships/image" Target="../media/image685.png"/><Relationship Id="rId134" Type="http://schemas.openxmlformats.org/officeDocument/2006/relationships/image" Target="../media/image693.png"/><Relationship Id="rId139" Type="http://schemas.openxmlformats.org/officeDocument/2006/relationships/customXml" Target="../ink/ink680.xml"/><Relationship Id="rId80" Type="http://schemas.openxmlformats.org/officeDocument/2006/relationships/image" Target="../media/image667.png"/><Relationship Id="rId85" Type="http://schemas.openxmlformats.org/officeDocument/2006/relationships/customXml" Target="../ink/ink653.xml"/><Relationship Id="rId12" Type="http://schemas.openxmlformats.org/officeDocument/2006/relationships/image" Target="../media/image633.png"/><Relationship Id="rId17" Type="http://schemas.openxmlformats.org/officeDocument/2006/relationships/customXml" Target="../ink/ink619.xml"/><Relationship Id="rId33" Type="http://schemas.openxmlformats.org/officeDocument/2006/relationships/customXml" Target="../ink/ink627.xml"/><Relationship Id="rId38" Type="http://schemas.openxmlformats.org/officeDocument/2006/relationships/image" Target="../media/image646.png"/><Relationship Id="rId59" Type="http://schemas.openxmlformats.org/officeDocument/2006/relationships/customXml" Target="../ink/ink640.xml"/><Relationship Id="rId103" Type="http://schemas.openxmlformats.org/officeDocument/2006/relationships/customXml" Target="../ink/ink662.xml"/><Relationship Id="rId108" Type="http://schemas.openxmlformats.org/officeDocument/2006/relationships/image" Target="../media/image681.png"/><Relationship Id="rId124" Type="http://schemas.openxmlformats.org/officeDocument/2006/relationships/image" Target="../media/image688.png"/><Relationship Id="rId129" Type="http://schemas.openxmlformats.org/officeDocument/2006/relationships/customXml" Target="../ink/ink675.xml"/><Relationship Id="rId54" Type="http://schemas.openxmlformats.org/officeDocument/2006/relationships/image" Target="../media/image654.png"/><Relationship Id="rId70" Type="http://schemas.openxmlformats.org/officeDocument/2006/relationships/image" Target="../media/image662.png"/><Relationship Id="rId75" Type="http://schemas.openxmlformats.org/officeDocument/2006/relationships/customXml" Target="../ink/ink648.xml"/><Relationship Id="rId91" Type="http://schemas.openxmlformats.org/officeDocument/2006/relationships/customXml" Target="../ink/ink656.xml"/><Relationship Id="rId96" Type="http://schemas.openxmlformats.org/officeDocument/2006/relationships/image" Target="../media/image675.png"/><Relationship Id="rId140" Type="http://schemas.openxmlformats.org/officeDocument/2006/relationships/image" Target="../media/image696.png"/><Relationship Id="rId145" Type="http://schemas.openxmlformats.org/officeDocument/2006/relationships/customXml" Target="../ink/ink6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23" Type="http://schemas.openxmlformats.org/officeDocument/2006/relationships/customXml" Target="../ink/ink622.xml"/><Relationship Id="rId28" Type="http://schemas.openxmlformats.org/officeDocument/2006/relationships/image" Target="../media/image641.png"/><Relationship Id="rId49" Type="http://schemas.openxmlformats.org/officeDocument/2006/relationships/customXml" Target="../ink/ink635.xml"/><Relationship Id="rId114" Type="http://schemas.openxmlformats.org/officeDocument/2006/relationships/image" Target="../media/image683.png"/><Relationship Id="rId119" Type="http://schemas.openxmlformats.org/officeDocument/2006/relationships/customXml" Target="../ink/ink670.xml"/><Relationship Id="rId44" Type="http://schemas.openxmlformats.org/officeDocument/2006/relationships/image" Target="../media/image649.png"/><Relationship Id="rId60" Type="http://schemas.openxmlformats.org/officeDocument/2006/relationships/image" Target="../media/image657.png"/><Relationship Id="rId65" Type="http://schemas.openxmlformats.org/officeDocument/2006/relationships/customXml" Target="../ink/ink643.xml"/><Relationship Id="rId81" Type="http://schemas.openxmlformats.org/officeDocument/2006/relationships/customXml" Target="../ink/ink651.xml"/><Relationship Id="rId86" Type="http://schemas.openxmlformats.org/officeDocument/2006/relationships/image" Target="../media/image670.png"/><Relationship Id="rId130" Type="http://schemas.openxmlformats.org/officeDocument/2006/relationships/image" Target="../media/image691.png"/><Relationship Id="rId135" Type="http://schemas.openxmlformats.org/officeDocument/2006/relationships/customXml" Target="../ink/ink678.xml"/><Relationship Id="rId13" Type="http://schemas.openxmlformats.org/officeDocument/2006/relationships/customXml" Target="../ink/ink617.xml"/><Relationship Id="rId18" Type="http://schemas.openxmlformats.org/officeDocument/2006/relationships/image" Target="../media/image636.png"/><Relationship Id="rId39" Type="http://schemas.openxmlformats.org/officeDocument/2006/relationships/customXml" Target="../ink/ink630.xml"/><Relationship Id="rId109" Type="http://schemas.openxmlformats.org/officeDocument/2006/relationships/customXml" Target="../ink/ink665.xml"/><Relationship Id="rId34" Type="http://schemas.openxmlformats.org/officeDocument/2006/relationships/image" Target="../media/image644.png"/><Relationship Id="rId50" Type="http://schemas.openxmlformats.org/officeDocument/2006/relationships/image" Target="../media/image652.png"/><Relationship Id="rId55" Type="http://schemas.openxmlformats.org/officeDocument/2006/relationships/customXml" Target="../ink/ink638.xml"/><Relationship Id="rId76" Type="http://schemas.openxmlformats.org/officeDocument/2006/relationships/image" Target="../media/image665.png"/><Relationship Id="rId97" Type="http://schemas.openxmlformats.org/officeDocument/2006/relationships/customXml" Target="../ink/ink659.xml"/><Relationship Id="rId104" Type="http://schemas.openxmlformats.org/officeDocument/2006/relationships/image" Target="../media/image679.png"/><Relationship Id="rId120" Type="http://schemas.openxmlformats.org/officeDocument/2006/relationships/image" Target="../media/image686.png"/><Relationship Id="rId125" Type="http://schemas.openxmlformats.org/officeDocument/2006/relationships/customXml" Target="../ink/ink673.xml"/><Relationship Id="rId141" Type="http://schemas.openxmlformats.org/officeDocument/2006/relationships/customXml" Target="../ink/ink681.xml"/><Relationship Id="rId146" Type="http://schemas.openxmlformats.org/officeDocument/2006/relationships/image" Target="../media/image699.png"/><Relationship Id="rId7" Type="http://schemas.openxmlformats.org/officeDocument/2006/relationships/customXml" Target="../ink/ink614.xml"/><Relationship Id="rId71" Type="http://schemas.openxmlformats.org/officeDocument/2006/relationships/customXml" Target="../ink/ink646.xml"/><Relationship Id="rId92" Type="http://schemas.openxmlformats.org/officeDocument/2006/relationships/image" Target="../media/image673.png"/><Relationship Id="rId2" Type="http://schemas.openxmlformats.org/officeDocument/2006/relationships/image" Target="../media/image628.png"/><Relationship Id="rId29" Type="http://schemas.openxmlformats.org/officeDocument/2006/relationships/customXml" Target="../ink/ink625.xml"/><Relationship Id="rId24" Type="http://schemas.openxmlformats.org/officeDocument/2006/relationships/image" Target="../media/image639.png"/><Relationship Id="rId40" Type="http://schemas.openxmlformats.org/officeDocument/2006/relationships/image" Target="../media/image647.png"/><Relationship Id="rId45" Type="http://schemas.openxmlformats.org/officeDocument/2006/relationships/customXml" Target="../ink/ink633.xml"/><Relationship Id="rId66" Type="http://schemas.openxmlformats.org/officeDocument/2006/relationships/image" Target="../media/image660.png"/><Relationship Id="rId87" Type="http://schemas.openxmlformats.org/officeDocument/2006/relationships/customXml" Target="../ink/ink654.xml"/><Relationship Id="rId110" Type="http://schemas.openxmlformats.org/officeDocument/2006/relationships/image" Target="../media/image428.png"/><Relationship Id="rId115" Type="http://schemas.openxmlformats.org/officeDocument/2006/relationships/customXml" Target="../ink/ink668.xml"/><Relationship Id="rId131" Type="http://schemas.openxmlformats.org/officeDocument/2006/relationships/customXml" Target="../ink/ink676.xml"/><Relationship Id="rId136" Type="http://schemas.openxmlformats.org/officeDocument/2006/relationships/image" Target="../media/image694.png"/><Relationship Id="rId61" Type="http://schemas.openxmlformats.org/officeDocument/2006/relationships/customXml" Target="../ink/ink641.xml"/><Relationship Id="rId82" Type="http://schemas.openxmlformats.org/officeDocument/2006/relationships/image" Target="../media/image668.png"/><Relationship Id="rId19" Type="http://schemas.openxmlformats.org/officeDocument/2006/relationships/customXml" Target="../ink/ink620.xml"/><Relationship Id="rId14" Type="http://schemas.openxmlformats.org/officeDocument/2006/relationships/image" Target="../media/image634.png"/><Relationship Id="rId30" Type="http://schemas.openxmlformats.org/officeDocument/2006/relationships/image" Target="../media/image642.png"/><Relationship Id="rId35" Type="http://schemas.openxmlformats.org/officeDocument/2006/relationships/customXml" Target="../ink/ink628.xml"/><Relationship Id="rId56" Type="http://schemas.openxmlformats.org/officeDocument/2006/relationships/image" Target="../media/image655.png"/><Relationship Id="rId77" Type="http://schemas.openxmlformats.org/officeDocument/2006/relationships/customXml" Target="../ink/ink649.xml"/><Relationship Id="rId100" Type="http://schemas.openxmlformats.org/officeDocument/2006/relationships/image" Target="../media/image677.png"/><Relationship Id="rId105" Type="http://schemas.openxmlformats.org/officeDocument/2006/relationships/customXml" Target="../ink/ink663.xml"/><Relationship Id="rId126" Type="http://schemas.openxmlformats.org/officeDocument/2006/relationships/image" Target="../media/image689.png"/><Relationship Id="rId8" Type="http://schemas.openxmlformats.org/officeDocument/2006/relationships/image" Target="../media/image631.png"/><Relationship Id="rId51" Type="http://schemas.openxmlformats.org/officeDocument/2006/relationships/customXml" Target="../ink/ink636.xml"/><Relationship Id="rId72" Type="http://schemas.openxmlformats.org/officeDocument/2006/relationships/image" Target="../media/image663.png"/><Relationship Id="rId93" Type="http://schemas.openxmlformats.org/officeDocument/2006/relationships/customXml" Target="../ink/ink657.xml"/><Relationship Id="rId98" Type="http://schemas.openxmlformats.org/officeDocument/2006/relationships/image" Target="../media/image676.png"/><Relationship Id="rId121" Type="http://schemas.openxmlformats.org/officeDocument/2006/relationships/customXml" Target="../ink/ink671.xml"/><Relationship Id="rId142" Type="http://schemas.openxmlformats.org/officeDocument/2006/relationships/image" Target="../media/image697.png"/><Relationship Id="rId3" Type="http://schemas.openxmlformats.org/officeDocument/2006/relationships/customXml" Target="../ink/ink612.xml"/><Relationship Id="rId25" Type="http://schemas.openxmlformats.org/officeDocument/2006/relationships/customXml" Target="../ink/ink623.xml"/><Relationship Id="rId46" Type="http://schemas.openxmlformats.org/officeDocument/2006/relationships/image" Target="../media/image650.png"/><Relationship Id="rId67" Type="http://schemas.openxmlformats.org/officeDocument/2006/relationships/customXml" Target="../ink/ink644.xml"/><Relationship Id="rId116" Type="http://schemas.openxmlformats.org/officeDocument/2006/relationships/image" Target="../media/image684.png"/><Relationship Id="rId137" Type="http://schemas.openxmlformats.org/officeDocument/2006/relationships/customXml" Target="../ink/ink679.xml"/><Relationship Id="rId20" Type="http://schemas.openxmlformats.org/officeDocument/2006/relationships/image" Target="../media/image637.png"/><Relationship Id="rId41" Type="http://schemas.openxmlformats.org/officeDocument/2006/relationships/customXml" Target="../ink/ink631.xml"/><Relationship Id="rId62" Type="http://schemas.openxmlformats.org/officeDocument/2006/relationships/image" Target="../media/image658.png"/><Relationship Id="rId83" Type="http://schemas.openxmlformats.org/officeDocument/2006/relationships/customXml" Target="../ink/ink652.xml"/><Relationship Id="rId88" Type="http://schemas.openxmlformats.org/officeDocument/2006/relationships/image" Target="../media/image671.png"/><Relationship Id="rId111" Type="http://schemas.openxmlformats.org/officeDocument/2006/relationships/customXml" Target="../ink/ink666.xml"/><Relationship Id="rId132" Type="http://schemas.openxmlformats.org/officeDocument/2006/relationships/image" Target="../media/image692.png"/><Relationship Id="rId15" Type="http://schemas.openxmlformats.org/officeDocument/2006/relationships/customXml" Target="../ink/ink618.xml"/><Relationship Id="rId36" Type="http://schemas.openxmlformats.org/officeDocument/2006/relationships/image" Target="../media/image645.png"/><Relationship Id="rId57" Type="http://schemas.openxmlformats.org/officeDocument/2006/relationships/customXml" Target="../ink/ink639.xml"/><Relationship Id="rId106" Type="http://schemas.openxmlformats.org/officeDocument/2006/relationships/image" Target="../media/image680.png"/><Relationship Id="rId127" Type="http://schemas.openxmlformats.org/officeDocument/2006/relationships/customXml" Target="../ink/ink674.xml"/><Relationship Id="rId10" Type="http://schemas.openxmlformats.org/officeDocument/2006/relationships/image" Target="../media/image632.png"/><Relationship Id="rId31" Type="http://schemas.openxmlformats.org/officeDocument/2006/relationships/customXml" Target="../ink/ink626.xml"/><Relationship Id="rId52" Type="http://schemas.openxmlformats.org/officeDocument/2006/relationships/image" Target="../media/image653.png"/><Relationship Id="rId73" Type="http://schemas.openxmlformats.org/officeDocument/2006/relationships/customXml" Target="../ink/ink647.xml"/><Relationship Id="rId78" Type="http://schemas.openxmlformats.org/officeDocument/2006/relationships/image" Target="../media/image666.png"/><Relationship Id="rId94" Type="http://schemas.openxmlformats.org/officeDocument/2006/relationships/image" Target="../media/image674.png"/><Relationship Id="rId99" Type="http://schemas.openxmlformats.org/officeDocument/2006/relationships/customXml" Target="../ink/ink660.xml"/><Relationship Id="rId101" Type="http://schemas.openxmlformats.org/officeDocument/2006/relationships/customXml" Target="../ink/ink661.xml"/><Relationship Id="rId122" Type="http://schemas.openxmlformats.org/officeDocument/2006/relationships/image" Target="../media/image687.png"/><Relationship Id="rId143" Type="http://schemas.openxmlformats.org/officeDocument/2006/relationships/customXml" Target="../ink/ink682.xml"/><Relationship Id="rId4" Type="http://schemas.openxmlformats.org/officeDocument/2006/relationships/image" Target="../media/image629.png"/><Relationship Id="rId9" Type="http://schemas.openxmlformats.org/officeDocument/2006/relationships/customXml" Target="../ink/ink615.xml"/><Relationship Id="rId26" Type="http://schemas.openxmlformats.org/officeDocument/2006/relationships/image" Target="../media/image640.png"/><Relationship Id="rId47" Type="http://schemas.openxmlformats.org/officeDocument/2006/relationships/customXml" Target="../ink/ink634.xml"/><Relationship Id="rId68" Type="http://schemas.openxmlformats.org/officeDocument/2006/relationships/image" Target="../media/image661.png"/><Relationship Id="rId89" Type="http://schemas.openxmlformats.org/officeDocument/2006/relationships/customXml" Target="../ink/ink655.xml"/><Relationship Id="rId112" Type="http://schemas.openxmlformats.org/officeDocument/2006/relationships/image" Target="../media/image682.png"/><Relationship Id="rId133" Type="http://schemas.openxmlformats.org/officeDocument/2006/relationships/customXml" Target="../ink/ink677.xml"/><Relationship Id="rId16" Type="http://schemas.openxmlformats.org/officeDocument/2006/relationships/image" Target="../media/image635.png"/><Relationship Id="rId37" Type="http://schemas.openxmlformats.org/officeDocument/2006/relationships/customXml" Target="../ink/ink629.xml"/><Relationship Id="rId58" Type="http://schemas.openxmlformats.org/officeDocument/2006/relationships/image" Target="../media/image656.png"/><Relationship Id="rId79" Type="http://schemas.openxmlformats.org/officeDocument/2006/relationships/customXml" Target="../ink/ink650.xml"/><Relationship Id="rId102" Type="http://schemas.openxmlformats.org/officeDocument/2006/relationships/image" Target="../media/image678.png"/><Relationship Id="rId123" Type="http://schemas.openxmlformats.org/officeDocument/2006/relationships/customXml" Target="../ink/ink672.xml"/><Relationship Id="rId144" Type="http://schemas.openxmlformats.org/officeDocument/2006/relationships/image" Target="../media/image69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41.xml"/><Relationship Id="rId21" Type="http://schemas.openxmlformats.org/officeDocument/2006/relationships/customXml" Target="../ink/ink693.xml"/><Relationship Id="rId63" Type="http://schemas.openxmlformats.org/officeDocument/2006/relationships/customXml" Target="../ink/ink714.xml"/><Relationship Id="rId159" Type="http://schemas.openxmlformats.org/officeDocument/2006/relationships/customXml" Target="../ink/ink762.xml"/><Relationship Id="rId170" Type="http://schemas.openxmlformats.org/officeDocument/2006/relationships/image" Target="../media/image791.png"/><Relationship Id="rId226" Type="http://schemas.openxmlformats.org/officeDocument/2006/relationships/image" Target="../media/image819.png"/><Relationship Id="rId268" Type="http://schemas.openxmlformats.org/officeDocument/2006/relationships/image" Target="../media/image840.png"/><Relationship Id="rId32" Type="http://schemas.openxmlformats.org/officeDocument/2006/relationships/image" Target="../media/image722.png"/><Relationship Id="rId74" Type="http://schemas.openxmlformats.org/officeDocument/2006/relationships/image" Target="../media/image743.png"/><Relationship Id="rId128" Type="http://schemas.openxmlformats.org/officeDocument/2006/relationships/image" Target="../media/image770.png"/><Relationship Id="rId5" Type="http://schemas.openxmlformats.org/officeDocument/2006/relationships/customXml" Target="../ink/ink685.xml"/><Relationship Id="rId181" Type="http://schemas.openxmlformats.org/officeDocument/2006/relationships/customXml" Target="../ink/ink773.xml"/><Relationship Id="rId237" Type="http://schemas.openxmlformats.org/officeDocument/2006/relationships/customXml" Target="../ink/ink801.xml"/><Relationship Id="rId258" Type="http://schemas.openxmlformats.org/officeDocument/2006/relationships/image" Target="../media/image835.png"/><Relationship Id="rId22" Type="http://schemas.openxmlformats.org/officeDocument/2006/relationships/image" Target="../media/image717.png"/><Relationship Id="rId43" Type="http://schemas.openxmlformats.org/officeDocument/2006/relationships/customXml" Target="../ink/ink704.xml"/><Relationship Id="rId64" Type="http://schemas.openxmlformats.org/officeDocument/2006/relationships/image" Target="../media/image738.png"/><Relationship Id="rId118" Type="http://schemas.openxmlformats.org/officeDocument/2006/relationships/image" Target="../media/image765.png"/><Relationship Id="rId139" Type="http://schemas.openxmlformats.org/officeDocument/2006/relationships/customXml" Target="../ink/ink752.xml"/><Relationship Id="rId85" Type="http://schemas.openxmlformats.org/officeDocument/2006/relationships/customXml" Target="../ink/ink725.xml"/><Relationship Id="rId150" Type="http://schemas.openxmlformats.org/officeDocument/2006/relationships/image" Target="../media/image781.png"/><Relationship Id="rId171" Type="http://schemas.openxmlformats.org/officeDocument/2006/relationships/customXml" Target="../ink/ink768.xml"/><Relationship Id="rId192" Type="http://schemas.openxmlformats.org/officeDocument/2006/relationships/image" Target="../media/image802.png"/><Relationship Id="rId206" Type="http://schemas.openxmlformats.org/officeDocument/2006/relationships/image" Target="../media/image809.png"/><Relationship Id="rId227" Type="http://schemas.openxmlformats.org/officeDocument/2006/relationships/customXml" Target="../ink/ink796.xml"/><Relationship Id="rId248" Type="http://schemas.openxmlformats.org/officeDocument/2006/relationships/image" Target="../media/image830.png"/><Relationship Id="rId269" Type="http://schemas.openxmlformats.org/officeDocument/2006/relationships/customXml" Target="../ink/ink817.xml"/><Relationship Id="rId12" Type="http://schemas.openxmlformats.org/officeDocument/2006/relationships/image" Target="../media/image712.png"/><Relationship Id="rId33" Type="http://schemas.openxmlformats.org/officeDocument/2006/relationships/customXml" Target="../ink/ink699.xml"/><Relationship Id="rId108" Type="http://schemas.openxmlformats.org/officeDocument/2006/relationships/image" Target="../media/image760.png"/><Relationship Id="rId129" Type="http://schemas.openxmlformats.org/officeDocument/2006/relationships/customXml" Target="../ink/ink747.xml"/><Relationship Id="rId54" Type="http://schemas.openxmlformats.org/officeDocument/2006/relationships/image" Target="../media/image733.png"/><Relationship Id="rId75" Type="http://schemas.openxmlformats.org/officeDocument/2006/relationships/customXml" Target="../ink/ink720.xml"/><Relationship Id="rId96" Type="http://schemas.openxmlformats.org/officeDocument/2006/relationships/image" Target="../media/image754.png"/><Relationship Id="rId140" Type="http://schemas.openxmlformats.org/officeDocument/2006/relationships/image" Target="../media/image776.png"/><Relationship Id="rId161" Type="http://schemas.openxmlformats.org/officeDocument/2006/relationships/customXml" Target="../ink/ink763.xml"/><Relationship Id="rId182" Type="http://schemas.openxmlformats.org/officeDocument/2006/relationships/image" Target="../media/image797.png"/><Relationship Id="rId217" Type="http://schemas.openxmlformats.org/officeDocument/2006/relationships/customXml" Target="../ink/ink791.xml"/><Relationship Id="rId6" Type="http://schemas.openxmlformats.org/officeDocument/2006/relationships/image" Target="../media/image709.png"/><Relationship Id="rId238" Type="http://schemas.openxmlformats.org/officeDocument/2006/relationships/image" Target="../media/image825.png"/><Relationship Id="rId259" Type="http://schemas.openxmlformats.org/officeDocument/2006/relationships/customXml" Target="../ink/ink812.xml"/><Relationship Id="rId23" Type="http://schemas.openxmlformats.org/officeDocument/2006/relationships/customXml" Target="../ink/ink694.xml"/><Relationship Id="rId119" Type="http://schemas.openxmlformats.org/officeDocument/2006/relationships/customXml" Target="../ink/ink742.xml"/><Relationship Id="rId270" Type="http://schemas.openxmlformats.org/officeDocument/2006/relationships/image" Target="../media/image841.png"/><Relationship Id="rId44" Type="http://schemas.openxmlformats.org/officeDocument/2006/relationships/image" Target="../media/image728.png"/><Relationship Id="rId65" Type="http://schemas.openxmlformats.org/officeDocument/2006/relationships/customXml" Target="../ink/ink715.xml"/><Relationship Id="rId86" Type="http://schemas.openxmlformats.org/officeDocument/2006/relationships/image" Target="../media/image749.png"/><Relationship Id="rId130" Type="http://schemas.openxmlformats.org/officeDocument/2006/relationships/image" Target="../media/image771.png"/><Relationship Id="rId151" Type="http://schemas.openxmlformats.org/officeDocument/2006/relationships/customXml" Target="../ink/ink758.xml"/><Relationship Id="rId172" Type="http://schemas.openxmlformats.org/officeDocument/2006/relationships/image" Target="../media/image792.png"/><Relationship Id="rId193" Type="http://schemas.openxmlformats.org/officeDocument/2006/relationships/customXml" Target="../ink/ink779.xml"/><Relationship Id="rId207" Type="http://schemas.openxmlformats.org/officeDocument/2006/relationships/customXml" Target="../ink/ink786.xml"/><Relationship Id="rId228" Type="http://schemas.openxmlformats.org/officeDocument/2006/relationships/image" Target="../media/image820.png"/><Relationship Id="rId249" Type="http://schemas.openxmlformats.org/officeDocument/2006/relationships/customXml" Target="../ink/ink807.xml"/><Relationship Id="rId13" Type="http://schemas.openxmlformats.org/officeDocument/2006/relationships/customXml" Target="../ink/ink689.xml"/><Relationship Id="rId109" Type="http://schemas.openxmlformats.org/officeDocument/2006/relationships/customXml" Target="../ink/ink737.xml"/><Relationship Id="rId260" Type="http://schemas.openxmlformats.org/officeDocument/2006/relationships/image" Target="../media/image836.png"/><Relationship Id="rId34" Type="http://schemas.openxmlformats.org/officeDocument/2006/relationships/image" Target="../media/image723.png"/><Relationship Id="rId55" Type="http://schemas.openxmlformats.org/officeDocument/2006/relationships/customXml" Target="../ink/ink710.xml"/><Relationship Id="rId76" Type="http://schemas.openxmlformats.org/officeDocument/2006/relationships/image" Target="../media/image744.png"/><Relationship Id="rId97" Type="http://schemas.openxmlformats.org/officeDocument/2006/relationships/customXml" Target="../ink/ink731.xml"/><Relationship Id="rId120" Type="http://schemas.openxmlformats.org/officeDocument/2006/relationships/image" Target="../media/image766.png"/><Relationship Id="rId141" Type="http://schemas.openxmlformats.org/officeDocument/2006/relationships/customXml" Target="../ink/ink753.xml"/><Relationship Id="rId7" Type="http://schemas.openxmlformats.org/officeDocument/2006/relationships/customXml" Target="../ink/ink686.xml"/><Relationship Id="rId162" Type="http://schemas.openxmlformats.org/officeDocument/2006/relationships/image" Target="../media/image787.png"/><Relationship Id="rId183" Type="http://schemas.openxmlformats.org/officeDocument/2006/relationships/customXml" Target="../ink/ink774.xml"/><Relationship Id="rId218" Type="http://schemas.openxmlformats.org/officeDocument/2006/relationships/image" Target="../media/image815.png"/><Relationship Id="rId239" Type="http://schemas.openxmlformats.org/officeDocument/2006/relationships/customXml" Target="../ink/ink802.xml"/><Relationship Id="rId250" Type="http://schemas.openxmlformats.org/officeDocument/2006/relationships/image" Target="../media/image831.png"/><Relationship Id="rId271" Type="http://schemas.openxmlformats.org/officeDocument/2006/relationships/customXml" Target="../ink/ink818.xml"/><Relationship Id="rId24" Type="http://schemas.openxmlformats.org/officeDocument/2006/relationships/image" Target="../media/image718.png"/><Relationship Id="rId45" Type="http://schemas.openxmlformats.org/officeDocument/2006/relationships/customXml" Target="../ink/ink705.xml"/><Relationship Id="rId66" Type="http://schemas.openxmlformats.org/officeDocument/2006/relationships/image" Target="../media/image739.png"/><Relationship Id="rId87" Type="http://schemas.openxmlformats.org/officeDocument/2006/relationships/customXml" Target="../ink/ink726.xml"/><Relationship Id="rId110" Type="http://schemas.openxmlformats.org/officeDocument/2006/relationships/image" Target="../media/image761.png"/><Relationship Id="rId131" Type="http://schemas.openxmlformats.org/officeDocument/2006/relationships/customXml" Target="../ink/ink748.xml"/><Relationship Id="rId152" Type="http://schemas.openxmlformats.org/officeDocument/2006/relationships/image" Target="../media/image782.png"/><Relationship Id="rId173" Type="http://schemas.openxmlformats.org/officeDocument/2006/relationships/customXml" Target="../ink/ink769.xml"/><Relationship Id="rId194" Type="http://schemas.openxmlformats.org/officeDocument/2006/relationships/image" Target="../media/image803.png"/><Relationship Id="rId208" Type="http://schemas.openxmlformats.org/officeDocument/2006/relationships/image" Target="../media/image810.png"/><Relationship Id="rId229" Type="http://schemas.openxmlformats.org/officeDocument/2006/relationships/customXml" Target="../ink/ink797.xml"/><Relationship Id="rId240" Type="http://schemas.openxmlformats.org/officeDocument/2006/relationships/image" Target="../media/image826.png"/><Relationship Id="rId261" Type="http://schemas.openxmlformats.org/officeDocument/2006/relationships/customXml" Target="../ink/ink813.xml"/><Relationship Id="rId14" Type="http://schemas.openxmlformats.org/officeDocument/2006/relationships/image" Target="../media/image713.png"/><Relationship Id="rId35" Type="http://schemas.openxmlformats.org/officeDocument/2006/relationships/customXml" Target="../ink/ink700.xml"/><Relationship Id="rId56" Type="http://schemas.openxmlformats.org/officeDocument/2006/relationships/image" Target="../media/image734.png"/><Relationship Id="rId77" Type="http://schemas.openxmlformats.org/officeDocument/2006/relationships/customXml" Target="../ink/ink721.xml"/><Relationship Id="rId100" Type="http://schemas.openxmlformats.org/officeDocument/2006/relationships/image" Target="../media/image756.png"/><Relationship Id="rId8" Type="http://schemas.openxmlformats.org/officeDocument/2006/relationships/image" Target="../media/image710.png"/><Relationship Id="rId98" Type="http://schemas.openxmlformats.org/officeDocument/2006/relationships/image" Target="../media/image755.png"/><Relationship Id="rId121" Type="http://schemas.openxmlformats.org/officeDocument/2006/relationships/customXml" Target="../ink/ink743.xml"/><Relationship Id="rId142" Type="http://schemas.openxmlformats.org/officeDocument/2006/relationships/image" Target="../media/image777.png"/><Relationship Id="rId163" Type="http://schemas.openxmlformats.org/officeDocument/2006/relationships/customXml" Target="../ink/ink764.xml"/><Relationship Id="rId184" Type="http://schemas.openxmlformats.org/officeDocument/2006/relationships/image" Target="../media/image798.png"/><Relationship Id="rId219" Type="http://schemas.openxmlformats.org/officeDocument/2006/relationships/customXml" Target="../ink/ink792.xml"/><Relationship Id="rId230" Type="http://schemas.openxmlformats.org/officeDocument/2006/relationships/image" Target="../media/image821.png"/><Relationship Id="rId251" Type="http://schemas.openxmlformats.org/officeDocument/2006/relationships/customXml" Target="../ink/ink808.xml"/><Relationship Id="rId25" Type="http://schemas.openxmlformats.org/officeDocument/2006/relationships/customXml" Target="../ink/ink695.xml"/><Relationship Id="rId46" Type="http://schemas.openxmlformats.org/officeDocument/2006/relationships/image" Target="../media/image729.png"/><Relationship Id="rId67" Type="http://schemas.openxmlformats.org/officeDocument/2006/relationships/customXml" Target="../ink/ink716.xml"/><Relationship Id="rId272" Type="http://schemas.openxmlformats.org/officeDocument/2006/relationships/image" Target="../media/image842.png"/><Relationship Id="rId88" Type="http://schemas.openxmlformats.org/officeDocument/2006/relationships/image" Target="../media/image750.png"/><Relationship Id="rId111" Type="http://schemas.openxmlformats.org/officeDocument/2006/relationships/customXml" Target="../ink/ink738.xml"/><Relationship Id="rId132" Type="http://schemas.openxmlformats.org/officeDocument/2006/relationships/image" Target="../media/image772.png"/><Relationship Id="rId153" Type="http://schemas.openxmlformats.org/officeDocument/2006/relationships/customXml" Target="../ink/ink759.xml"/><Relationship Id="rId174" Type="http://schemas.openxmlformats.org/officeDocument/2006/relationships/image" Target="../media/image793.png"/><Relationship Id="rId195" Type="http://schemas.openxmlformats.org/officeDocument/2006/relationships/customXml" Target="../ink/ink780.xml"/><Relationship Id="rId209" Type="http://schemas.openxmlformats.org/officeDocument/2006/relationships/customXml" Target="../ink/ink787.xml"/><Relationship Id="rId220" Type="http://schemas.openxmlformats.org/officeDocument/2006/relationships/image" Target="../media/image816.png"/><Relationship Id="rId241" Type="http://schemas.openxmlformats.org/officeDocument/2006/relationships/customXml" Target="../ink/ink803.xml"/><Relationship Id="rId15" Type="http://schemas.openxmlformats.org/officeDocument/2006/relationships/customXml" Target="../ink/ink690.xml"/><Relationship Id="rId36" Type="http://schemas.openxmlformats.org/officeDocument/2006/relationships/image" Target="../media/image724.png"/><Relationship Id="rId57" Type="http://schemas.openxmlformats.org/officeDocument/2006/relationships/customXml" Target="../ink/ink711.xml"/><Relationship Id="rId262" Type="http://schemas.openxmlformats.org/officeDocument/2006/relationships/image" Target="../media/image837.png"/><Relationship Id="rId78" Type="http://schemas.openxmlformats.org/officeDocument/2006/relationships/image" Target="../media/image745.png"/><Relationship Id="rId99" Type="http://schemas.openxmlformats.org/officeDocument/2006/relationships/customXml" Target="../ink/ink732.xml"/><Relationship Id="rId101" Type="http://schemas.openxmlformats.org/officeDocument/2006/relationships/customXml" Target="../ink/ink733.xml"/><Relationship Id="rId122" Type="http://schemas.openxmlformats.org/officeDocument/2006/relationships/image" Target="../media/image767.png"/><Relationship Id="rId143" Type="http://schemas.openxmlformats.org/officeDocument/2006/relationships/customXml" Target="../ink/ink754.xml"/><Relationship Id="rId164" Type="http://schemas.openxmlformats.org/officeDocument/2006/relationships/image" Target="../media/image788.png"/><Relationship Id="rId185" Type="http://schemas.openxmlformats.org/officeDocument/2006/relationships/customXml" Target="../ink/ink775.xml"/><Relationship Id="rId9" Type="http://schemas.openxmlformats.org/officeDocument/2006/relationships/customXml" Target="../ink/ink687.xml"/><Relationship Id="rId210" Type="http://schemas.openxmlformats.org/officeDocument/2006/relationships/image" Target="../media/image811.png"/><Relationship Id="rId26" Type="http://schemas.openxmlformats.org/officeDocument/2006/relationships/image" Target="../media/image719.png"/><Relationship Id="rId231" Type="http://schemas.openxmlformats.org/officeDocument/2006/relationships/customXml" Target="../ink/ink798.xml"/><Relationship Id="rId252" Type="http://schemas.openxmlformats.org/officeDocument/2006/relationships/image" Target="../media/image832.png"/><Relationship Id="rId273" Type="http://schemas.openxmlformats.org/officeDocument/2006/relationships/customXml" Target="../ink/ink819.xml"/><Relationship Id="rId47" Type="http://schemas.openxmlformats.org/officeDocument/2006/relationships/customXml" Target="../ink/ink706.xml"/><Relationship Id="rId68" Type="http://schemas.openxmlformats.org/officeDocument/2006/relationships/image" Target="../media/image740.png"/><Relationship Id="rId89" Type="http://schemas.openxmlformats.org/officeDocument/2006/relationships/customXml" Target="../ink/ink727.xml"/><Relationship Id="rId112" Type="http://schemas.openxmlformats.org/officeDocument/2006/relationships/image" Target="../media/image762.png"/><Relationship Id="rId133" Type="http://schemas.openxmlformats.org/officeDocument/2006/relationships/customXml" Target="../ink/ink749.xml"/><Relationship Id="rId154" Type="http://schemas.openxmlformats.org/officeDocument/2006/relationships/image" Target="../media/image783.png"/><Relationship Id="rId175" Type="http://schemas.openxmlformats.org/officeDocument/2006/relationships/customXml" Target="../ink/ink770.xml"/><Relationship Id="rId196" Type="http://schemas.openxmlformats.org/officeDocument/2006/relationships/image" Target="../media/image804.png"/><Relationship Id="rId200" Type="http://schemas.openxmlformats.org/officeDocument/2006/relationships/image" Target="../media/image806.png"/><Relationship Id="rId16" Type="http://schemas.openxmlformats.org/officeDocument/2006/relationships/image" Target="../media/image714.png"/><Relationship Id="rId221" Type="http://schemas.openxmlformats.org/officeDocument/2006/relationships/customXml" Target="../ink/ink793.xml"/><Relationship Id="rId242" Type="http://schemas.openxmlformats.org/officeDocument/2006/relationships/image" Target="../media/image827.png"/><Relationship Id="rId263" Type="http://schemas.openxmlformats.org/officeDocument/2006/relationships/customXml" Target="../ink/ink814.xml"/><Relationship Id="rId37" Type="http://schemas.openxmlformats.org/officeDocument/2006/relationships/customXml" Target="../ink/ink701.xml"/><Relationship Id="rId58" Type="http://schemas.openxmlformats.org/officeDocument/2006/relationships/image" Target="../media/image735.png"/><Relationship Id="rId79" Type="http://schemas.openxmlformats.org/officeDocument/2006/relationships/customXml" Target="../ink/ink722.xml"/><Relationship Id="rId102" Type="http://schemas.openxmlformats.org/officeDocument/2006/relationships/image" Target="../media/image757.png"/><Relationship Id="rId123" Type="http://schemas.openxmlformats.org/officeDocument/2006/relationships/customXml" Target="../ink/ink744.xml"/><Relationship Id="rId144" Type="http://schemas.openxmlformats.org/officeDocument/2006/relationships/image" Target="../media/image778.png"/><Relationship Id="rId90" Type="http://schemas.openxmlformats.org/officeDocument/2006/relationships/image" Target="../media/image751.png"/><Relationship Id="rId165" Type="http://schemas.openxmlformats.org/officeDocument/2006/relationships/customXml" Target="../ink/ink765.xml"/><Relationship Id="rId186" Type="http://schemas.openxmlformats.org/officeDocument/2006/relationships/image" Target="../media/image799.png"/><Relationship Id="rId211" Type="http://schemas.openxmlformats.org/officeDocument/2006/relationships/customXml" Target="../ink/ink788.xml"/><Relationship Id="rId232" Type="http://schemas.openxmlformats.org/officeDocument/2006/relationships/image" Target="../media/image822.png"/><Relationship Id="rId253" Type="http://schemas.openxmlformats.org/officeDocument/2006/relationships/customXml" Target="../ink/ink809.xml"/><Relationship Id="rId274" Type="http://schemas.openxmlformats.org/officeDocument/2006/relationships/image" Target="../media/image843.png"/><Relationship Id="rId27" Type="http://schemas.openxmlformats.org/officeDocument/2006/relationships/customXml" Target="../ink/ink696.xml"/><Relationship Id="rId48" Type="http://schemas.openxmlformats.org/officeDocument/2006/relationships/image" Target="../media/image730.png"/><Relationship Id="rId69" Type="http://schemas.openxmlformats.org/officeDocument/2006/relationships/customXml" Target="../ink/ink717.xml"/><Relationship Id="rId113" Type="http://schemas.openxmlformats.org/officeDocument/2006/relationships/customXml" Target="../ink/ink739.xml"/><Relationship Id="rId134" Type="http://schemas.openxmlformats.org/officeDocument/2006/relationships/image" Target="../media/image773.png"/><Relationship Id="rId80" Type="http://schemas.openxmlformats.org/officeDocument/2006/relationships/image" Target="../media/image746.png"/><Relationship Id="rId155" Type="http://schemas.openxmlformats.org/officeDocument/2006/relationships/customXml" Target="../ink/ink760.xml"/><Relationship Id="rId176" Type="http://schemas.openxmlformats.org/officeDocument/2006/relationships/image" Target="../media/image794.png"/><Relationship Id="rId197" Type="http://schemas.openxmlformats.org/officeDocument/2006/relationships/customXml" Target="../ink/ink781.xml"/><Relationship Id="rId201" Type="http://schemas.openxmlformats.org/officeDocument/2006/relationships/customXml" Target="../ink/ink783.xml"/><Relationship Id="rId222" Type="http://schemas.openxmlformats.org/officeDocument/2006/relationships/image" Target="../media/image817.png"/><Relationship Id="rId243" Type="http://schemas.openxmlformats.org/officeDocument/2006/relationships/customXml" Target="../ink/ink804.xml"/><Relationship Id="rId264" Type="http://schemas.openxmlformats.org/officeDocument/2006/relationships/image" Target="../media/image838.png"/><Relationship Id="rId17" Type="http://schemas.openxmlformats.org/officeDocument/2006/relationships/customXml" Target="../ink/ink691.xml"/><Relationship Id="rId38" Type="http://schemas.openxmlformats.org/officeDocument/2006/relationships/image" Target="../media/image725.png"/><Relationship Id="rId59" Type="http://schemas.openxmlformats.org/officeDocument/2006/relationships/customXml" Target="../ink/ink712.xml"/><Relationship Id="rId103" Type="http://schemas.openxmlformats.org/officeDocument/2006/relationships/customXml" Target="../ink/ink734.xml"/><Relationship Id="rId124" Type="http://schemas.openxmlformats.org/officeDocument/2006/relationships/image" Target="../media/image768.png"/><Relationship Id="rId70" Type="http://schemas.openxmlformats.org/officeDocument/2006/relationships/image" Target="../media/image741.png"/><Relationship Id="rId91" Type="http://schemas.openxmlformats.org/officeDocument/2006/relationships/customXml" Target="../ink/ink728.xml"/><Relationship Id="rId145" Type="http://schemas.openxmlformats.org/officeDocument/2006/relationships/customXml" Target="../ink/ink755.xml"/><Relationship Id="rId166" Type="http://schemas.openxmlformats.org/officeDocument/2006/relationships/image" Target="../media/image789.png"/><Relationship Id="rId187" Type="http://schemas.openxmlformats.org/officeDocument/2006/relationships/customXml" Target="../ink/ink77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12.png"/><Relationship Id="rId233" Type="http://schemas.openxmlformats.org/officeDocument/2006/relationships/customXml" Target="../ink/ink799.xml"/><Relationship Id="rId254" Type="http://schemas.openxmlformats.org/officeDocument/2006/relationships/image" Target="../media/image833.png"/><Relationship Id="rId28" Type="http://schemas.openxmlformats.org/officeDocument/2006/relationships/image" Target="../media/image720.png"/><Relationship Id="rId49" Type="http://schemas.openxmlformats.org/officeDocument/2006/relationships/customXml" Target="../ink/ink707.xml"/><Relationship Id="rId114" Type="http://schemas.openxmlformats.org/officeDocument/2006/relationships/image" Target="../media/image763.png"/><Relationship Id="rId275" Type="http://schemas.openxmlformats.org/officeDocument/2006/relationships/customXml" Target="../ink/ink820.xml"/><Relationship Id="rId60" Type="http://schemas.openxmlformats.org/officeDocument/2006/relationships/image" Target="../media/image736.png"/><Relationship Id="rId81" Type="http://schemas.openxmlformats.org/officeDocument/2006/relationships/customXml" Target="../ink/ink723.xml"/><Relationship Id="rId135" Type="http://schemas.openxmlformats.org/officeDocument/2006/relationships/customXml" Target="../ink/ink750.xml"/><Relationship Id="rId156" Type="http://schemas.openxmlformats.org/officeDocument/2006/relationships/image" Target="../media/image784.png"/><Relationship Id="rId177" Type="http://schemas.openxmlformats.org/officeDocument/2006/relationships/customXml" Target="../ink/ink771.xml"/><Relationship Id="rId198" Type="http://schemas.openxmlformats.org/officeDocument/2006/relationships/image" Target="../media/image805.png"/><Relationship Id="rId202" Type="http://schemas.openxmlformats.org/officeDocument/2006/relationships/image" Target="../media/image807.png"/><Relationship Id="rId223" Type="http://schemas.openxmlformats.org/officeDocument/2006/relationships/customXml" Target="../ink/ink794.xml"/><Relationship Id="rId244" Type="http://schemas.openxmlformats.org/officeDocument/2006/relationships/image" Target="../media/image828.png"/><Relationship Id="rId18" Type="http://schemas.openxmlformats.org/officeDocument/2006/relationships/image" Target="../media/image715.png"/><Relationship Id="rId39" Type="http://schemas.openxmlformats.org/officeDocument/2006/relationships/customXml" Target="../ink/ink702.xml"/><Relationship Id="rId265" Type="http://schemas.openxmlformats.org/officeDocument/2006/relationships/customXml" Target="../ink/ink815.xml"/><Relationship Id="rId50" Type="http://schemas.openxmlformats.org/officeDocument/2006/relationships/image" Target="../media/image731.png"/><Relationship Id="rId104" Type="http://schemas.openxmlformats.org/officeDocument/2006/relationships/image" Target="../media/image758.png"/><Relationship Id="rId125" Type="http://schemas.openxmlformats.org/officeDocument/2006/relationships/customXml" Target="../ink/ink745.xml"/><Relationship Id="rId146" Type="http://schemas.openxmlformats.org/officeDocument/2006/relationships/image" Target="../media/image779.png"/><Relationship Id="rId167" Type="http://schemas.openxmlformats.org/officeDocument/2006/relationships/customXml" Target="../ink/ink766.xml"/><Relationship Id="rId188" Type="http://schemas.openxmlformats.org/officeDocument/2006/relationships/image" Target="../media/image800.png"/><Relationship Id="rId71" Type="http://schemas.openxmlformats.org/officeDocument/2006/relationships/customXml" Target="../ink/ink718.xml"/><Relationship Id="rId92" Type="http://schemas.openxmlformats.org/officeDocument/2006/relationships/image" Target="../media/image752.png"/><Relationship Id="rId213" Type="http://schemas.openxmlformats.org/officeDocument/2006/relationships/customXml" Target="../ink/ink789.xml"/><Relationship Id="rId234" Type="http://schemas.openxmlformats.org/officeDocument/2006/relationships/image" Target="../media/image823.png"/><Relationship Id="rId2" Type="http://schemas.openxmlformats.org/officeDocument/2006/relationships/image" Target="../media/image707.png"/><Relationship Id="rId29" Type="http://schemas.openxmlformats.org/officeDocument/2006/relationships/customXml" Target="../ink/ink697.xml"/><Relationship Id="rId255" Type="http://schemas.openxmlformats.org/officeDocument/2006/relationships/customXml" Target="../ink/ink810.xml"/><Relationship Id="rId276" Type="http://schemas.openxmlformats.org/officeDocument/2006/relationships/image" Target="../media/image844.png"/><Relationship Id="rId40" Type="http://schemas.openxmlformats.org/officeDocument/2006/relationships/image" Target="../media/image726.png"/><Relationship Id="rId115" Type="http://schemas.openxmlformats.org/officeDocument/2006/relationships/customXml" Target="../ink/ink740.xml"/><Relationship Id="rId136" Type="http://schemas.openxmlformats.org/officeDocument/2006/relationships/image" Target="../media/image774.png"/><Relationship Id="rId157" Type="http://schemas.openxmlformats.org/officeDocument/2006/relationships/customXml" Target="../ink/ink761.xml"/><Relationship Id="rId178" Type="http://schemas.openxmlformats.org/officeDocument/2006/relationships/image" Target="../media/image795.png"/><Relationship Id="rId61" Type="http://schemas.openxmlformats.org/officeDocument/2006/relationships/customXml" Target="../ink/ink713.xml"/><Relationship Id="rId82" Type="http://schemas.openxmlformats.org/officeDocument/2006/relationships/image" Target="../media/image747.png"/><Relationship Id="rId199" Type="http://schemas.openxmlformats.org/officeDocument/2006/relationships/customXml" Target="../ink/ink782.xml"/><Relationship Id="rId203" Type="http://schemas.openxmlformats.org/officeDocument/2006/relationships/customXml" Target="../ink/ink784.xml"/><Relationship Id="rId19" Type="http://schemas.openxmlformats.org/officeDocument/2006/relationships/customXml" Target="../ink/ink692.xml"/><Relationship Id="rId224" Type="http://schemas.openxmlformats.org/officeDocument/2006/relationships/image" Target="../media/image818.png"/><Relationship Id="rId245" Type="http://schemas.openxmlformats.org/officeDocument/2006/relationships/customXml" Target="../ink/ink805.xml"/><Relationship Id="rId266" Type="http://schemas.openxmlformats.org/officeDocument/2006/relationships/image" Target="../media/image839.png"/><Relationship Id="rId30" Type="http://schemas.openxmlformats.org/officeDocument/2006/relationships/image" Target="../media/image721.png"/><Relationship Id="rId105" Type="http://schemas.openxmlformats.org/officeDocument/2006/relationships/customXml" Target="../ink/ink735.xml"/><Relationship Id="rId126" Type="http://schemas.openxmlformats.org/officeDocument/2006/relationships/image" Target="../media/image769.png"/><Relationship Id="rId147" Type="http://schemas.openxmlformats.org/officeDocument/2006/relationships/customXml" Target="../ink/ink756.xml"/><Relationship Id="rId168" Type="http://schemas.openxmlformats.org/officeDocument/2006/relationships/image" Target="../media/image790.png"/><Relationship Id="rId51" Type="http://schemas.openxmlformats.org/officeDocument/2006/relationships/customXml" Target="../ink/ink708.xml"/><Relationship Id="rId72" Type="http://schemas.openxmlformats.org/officeDocument/2006/relationships/image" Target="../media/image742.png"/><Relationship Id="rId93" Type="http://schemas.openxmlformats.org/officeDocument/2006/relationships/customXml" Target="../ink/ink729.xml"/><Relationship Id="rId189" Type="http://schemas.openxmlformats.org/officeDocument/2006/relationships/customXml" Target="../ink/ink777.xml"/><Relationship Id="rId3" Type="http://schemas.openxmlformats.org/officeDocument/2006/relationships/customXml" Target="../ink/ink684.xml"/><Relationship Id="rId214" Type="http://schemas.openxmlformats.org/officeDocument/2006/relationships/image" Target="../media/image813.png"/><Relationship Id="rId235" Type="http://schemas.openxmlformats.org/officeDocument/2006/relationships/customXml" Target="../ink/ink800.xml"/><Relationship Id="rId256" Type="http://schemas.openxmlformats.org/officeDocument/2006/relationships/image" Target="../media/image834.png"/><Relationship Id="rId277" Type="http://schemas.openxmlformats.org/officeDocument/2006/relationships/customXml" Target="../ink/ink821.xml"/><Relationship Id="rId116" Type="http://schemas.openxmlformats.org/officeDocument/2006/relationships/image" Target="../media/image764.png"/><Relationship Id="rId137" Type="http://schemas.openxmlformats.org/officeDocument/2006/relationships/customXml" Target="../ink/ink751.xml"/><Relationship Id="rId158" Type="http://schemas.openxmlformats.org/officeDocument/2006/relationships/image" Target="../media/image785.png"/><Relationship Id="rId20" Type="http://schemas.openxmlformats.org/officeDocument/2006/relationships/image" Target="../media/image716.png"/><Relationship Id="rId41" Type="http://schemas.openxmlformats.org/officeDocument/2006/relationships/customXml" Target="../ink/ink703.xml"/><Relationship Id="rId62" Type="http://schemas.openxmlformats.org/officeDocument/2006/relationships/image" Target="../media/image737.png"/><Relationship Id="rId83" Type="http://schemas.openxmlformats.org/officeDocument/2006/relationships/customXml" Target="../ink/ink724.xml"/><Relationship Id="rId179" Type="http://schemas.openxmlformats.org/officeDocument/2006/relationships/customXml" Target="../ink/ink772.xml"/><Relationship Id="rId190" Type="http://schemas.openxmlformats.org/officeDocument/2006/relationships/image" Target="../media/image801.png"/><Relationship Id="rId204" Type="http://schemas.openxmlformats.org/officeDocument/2006/relationships/image" Target="../media/image808.png"/><Relationship Id="rId225" Type="http://schemas.openxmlformats.org/officeDocument/2006/relationships/customXml" Target="../ink/ink795.xml"/><Relationship Id="rId246" Type="http://schemas.openxmlformats.org/officeDocument/2006/relationships/image" Target="../media/image829.png"/><Relationship Id="rId267" Type="http://schemas.openxmlformats.org/officeDocument/2006/relationships/customXml" Target="../ink/ink816.xml"/><Relationship Id="rId106" Type="http://schemas.openxmlformats.org/officeDocument/2006/relationships/image" Target="../media/image759.png"/><Relationship Id="rId127" Type="http://schemas.openxmlformats.org/officeDocument/2006/relationships/customXml" Target="../ink/ink746.xml"/><Relationship Id="rId10" Type="http://schemas.openxmlformats.org/officeDocument/2006/relationships/image" Target="../media/image711.png"/><Relationship Id="rId31" Type="http://schemas.openxmlformats.org/officeDocument/2006/relationships/customXml" Target="../ink/ink698.xml"/><Relationship Id="rId52" Type="http://schemas.openxmlformats.org/officeDocument/2006/relationships/image" Target="../media/image732.png"/><Relationship Id="rId73" Type="http://schemas.openxmlformats.org/officeDocument/2006/relationships/customXml" Target="../ink/ink719.xml"/><Relationship Id="rId94" Type="http://schemas.openxmlformats.org/officeDocument/2006/relationships/image" Target="../media/image753.png"/><Relationship Id="rId148" Type="http://schemas.openxmlformats.org/officeDocument/2006/relationships/image" Target="../media/image780.png"/><Relationship Id="rId169" Type="http://schemas.openxmlformats.org/officeDocument/2006/relationships/customXml" Target="../ink/ink767.xml"/><Relationship Id="rId4" Type="http://schemas.openxmlformats.org/officeDocument/2006/relationships/image" Target="../media/image708.png"/><Relationship Id="rId180" Type="http://schemas.openxmlformats.org/officeDocument/2006/relationships/image" Target="../media/image796.png"/><Relationship Id="rId215" Type="http://schemas.openxmlformats.org/officeDocument/2006/relationships/customXml" Target="../ink/ink790.xml"/><Relationship Id="rId236" Type="http://schemas.openxmlformats.org/officeDocument/2006/relationships/image" Target="../media/image824.png"/><Relationship Id="rId257" Type="http://schemas.openxmlformats.org/officeDocument/2006/relationships/customXml" Target="../ink/ink811.xml"/><Relationship Id="rId278" Type="http://schemas.openxmlformats.org/officeDocument/2006/relationships/image" Target="../media/image845.png"/><Relationship Id="rId42" Type="http://schemas.openxmlformats.org/officeDocument/2006/relationships/image" Target="../media/image727.png"/><Relationship Id="rId84" Type="http://schemas.openxmlformats.org/officeDocument/2006/relationships/image" Target="../media/image748.png"/><Relationship Id="rId138" Type="http://schemas.openxmlformats.org/officeDocument/2006/relationships/image" Target="../media/image775.png"/><Relationship Id="rId191" Type="http://schemas.openxmlformats.org/officeDocument/2006/relationships/customXml" Target="../ink/ink778.xml"/><Relationship Id="rId205" Type="http://schemas.openxmlformats.org/officeDocument/2006/relationships/customXml" Target="../ink/ink785.xml"/><Relationship Id="rId247" Type="http://schemas.openxmlformats.org/officeDocument/2006/relationships/customXml" Target="../ink/ink806.xml"/><Relationship Id="rId107" Type="http://schemas.openxmlformats.org/officeDocument/2006/relationships/customXml" Target="../ink/ink736.xml"/><Relationship Id="rId11" Type="http://schemas.openxmlformats.org/officeDocument/2006/relationships/customXml" Target="../ink/ink688.xml"/><Relationship Id="rId53" Type="http://schemas.openxmlformats.org/officeDocument/2006/relationships/customXml" Target="../ink/ink709.xml"/><Relationship Id="rId149" Type="http://schemas.openxmlformats.org/officeDocument/2006/relationships/customXml" Target="../ink/ink757.xml"/><Relationship Id="rId95" Type="http://schemas.openxmlformats.org/officeDocument/2006/relationships/customXml" Target="../ink/ink730.xml"/><Relationship Id="rId160" Type="http://schemas.openxmlformats.org/officeDocument/2006/relationships/image" Target="../media/image786.png"/><Relationship Id="rId216" Type="http://schemas.openxmlformats.org/officeDocument/2006/relationships/image" Target="../media/image8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99" Type="http://schemas.openxmlformats.org/officeDocument/2006/relationships/image" Target="../media/image159.png"/><Relationship Id="rId21" Type="http://schemas.openxmlformats.org/officeDocument/2006/relationships/image" Target="../media/image20.png"/><Relationship Id="rId63" Type="http://schemas.openxmlformats.org/officeDocument/2006/relationships/image" Target="../media/image41.png"/><Relationship Id="rId159" Type="http://schemas.openxmlformats.org/officeDocument/2006/relationships/image" Target="../media/image8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26.png"/><Relationship Id="rId268" Type="http://schemas.openxmlformats.org/officeDocument/2006/relationships/customXml" Target="../ink/ink134.xml"/><Relationship Id="rId475" Type="http://schemas.openxmlformats.org/officeDocument/2006/relationships/image" Target="../media/image247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77.png"/><Relationship Id="rId377" Type="http://schemas.openxmlformats.org/officeDocument/2006/relationships/image" Target="../media/image198.png"/><Relationship Id="rId500" Type="http://schemas.openxmlformats.org/officeDocument/2006/relationships/customXml" Target="../ink/ink250.xml"/><Relationship Id="rId5" Type="http://schemas.openxmlformats.org/officeDocument/2006/relationships/image" Target="../media/image12.png"/><Relationship Id="rId181" Type="http://schemas.openxmlformats.org/officeDocument/2006/relationships/image" Target="../media/image100.png"/><Relationship Id="rId237" Type="http://schemas.openxmlformats.org/officeDocument/2006/relationships/image" Target="../media/image128.png"/><Relationship Id="rId402" Type="http://schemas.openxmlformats.org/officeDocument/2006/relationships/customXml" Target="../ink/ink201.xml"/><Relationship Id="rId279" Type="http://schemas.openxmlformats.org/officeDocument/2006/relationships/image" Target="../media/image149.png"/><Relationship Id="rId444" Type="http://schemas.openxmlformats.org/officeDocument/2006/relationships/customXml" Target="../ink/ink222.xml"/><Relationship Id="rId486" Type="http://schemas.openxmlformats.org/officeDocument/2006/relationships/customXml" Target="../ink/ink243.xml"/><Relationship Id="rId43" Type="http://schemas.openxmlformats.org/officeDocument/2006/relationships/image" Target="../media/image31.png"/><Relationship Id="rId139" Type="http://schemas.openxmlformats.org/officeDocument/2006/relationships/image" Target="../media/image7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5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16.png"/><Relationship Id="rId248" Type="http://schemas.openxmlformats.org/officeDocument/2006/relationships/customXml" Target="../ink/ink124.xml"/><Relationship Id="rId455" Type="http://schemas.openxmlformats.org/officeDocument/2006/relationships/image" Target="../media/image237.png"/><Relationship Id="rId497" Type="http://schemas.openxmlformats.org/officeDocument/2006/relationships/image" Target="../media/image258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67.png"/><Relationship Id="rId357" Type="http://schemas.openxmlformats.org/officeDocument/2006/relationships/image" Target="../media/image18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90.png"/><Relationship Id="rId217" Type="http://schemas.openxmlformats.org/officeDocument/2006/relationships/image" Target="../media/image118.png"/><Relationship Id="rId399" Type="http://schemas.openxmlformats.org/officeDocument/2006/relationships/image" Target="../media/image209.png"/><Relationship Id="rId259" Type="http://schemas.openxmlformats.org/officeDocument/2006/relationships/image" Target="../media/image139.png"/><Relationship Id="rId424" Type="http://schemas.openxmlformats.org/officeDocument/2006/relationships/customXml" Target="../ink/ink212.xml"/><Relationship Id="rId466" Type="http://schemas.openxmlformats.org/officeDocument/2006/relationships/customXml" Target="../ink/ink233.xml"/><Relationship Id="rId23" Type="http://schemas.openxmlformats.org/officeDocument/2006/relationships/image" Target="../media/image21.png"/><Relationship Id="rId119" Type="http://schemas.openxmlformats.org/officeDocument/2006/relationships/image" Target="../media/image6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4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27.png"/><Relationship Id="rId477" Type="http://schemas.openxmlformats.org/officeDocument/2006/relationships/image" Target="../media/image248.png"/><Relationship Id="rId281" Type="http://schemas.openxmlformats.org/officeDocument/2006/relationships/image" Target="../media/image150.png"/><Relationship Id="rId337" Type="http://schemas.openxmlformats.org/officeDocument/2006/relationships/image" Target="../media/image178.png"/><Relationship Id="rId502" Type="http://schemas.openxmlformats.org/officeDocument/2006/relationships/customXml" Target="../ink/ink251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80.png"/><Relationship Id="rId379" Type="http://schemas.openxmlformats.org/officeDocument/2006/relationships/image" Target="../media/image199.png"/><Relationship Id="rId7" Type="http://schemas.openxmlformats.org/officeDocument/2006/relationships/image" Target="../media/image13.png"/><Relationship Id="rId183" Type="http://schemas.openxmlformats.org/officeDocument/2006/relationships/image" Target="../media/image101.png"/><Relationship Id="rId239" Type="http://schemas.openxmlformats.org/officeDocument/2006/relationships/image" Target="../media/image12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4.xml"/><Relationship Id="rId45" Type="http://schemas.openxmlformats.org/officeDocument/2006/relationships/image" Target="../media/image32.png"/><Relationship Id="rId87" Type="http://schemas.openxmlformats.org/officeDocument/2006/relationships/image" Target="../media/image5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17.png"/><Relationship Id="rId457" Type="http://schemas.openxmlformats.org/officeDocument/2006/relationships/image" Target="../media/image238.png"/><Relationship Id="rId261" Type="http://schemas.openxmlformats.org/officeDocument/2006/relationships/image" Target="../media/image140.png"/><Relationship Id="rId499" Type="http://schemas.openxmlformats.org/officeDocument/2006/relationships/image" Target="../media/image259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68.png"/><Relationship Id="rId359" Type="http://schemas.openxmlformats.org/officeDocument/2006/relationships/image" Target="../media/image189.png"/><Relationship Id="rId98" Type="http://schemas.openxmlformats.org/officeDocument/2006/relationships/customXml" Target="../ink/ink49.xml"/><Relationship Id="rId121" Type="http://schemas.openxmlformats.org/officeDocument/2006/relationships/image" Target="../media/image70.png"/><Relationship Id="rId163" Type="http://schemas.openxmlformats.org/officeDocument/2006/relationships/image" Target="../media/image91.png"/><Relationship Id="rId219" Type="http://schemas.openxmlformats.org/officeDocument/2006/relationships/image" Target="../media/image11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22.png"/><Relationship Id="rId67" Type="http://schemas.openxmlformats.org/officeDocument/2006/relationships/image" Target="../media/image4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200.png"/><Relationship Id="rId241" Type="http://schemas.openxmlformats.org/officeDocument/2006/relationships/image" Target="../media/image130.png"/><Relationship Id="rId437" Type="http://schemas.openxmlformats.org/officeDocument/2006/relationships/image" Target="../media/image228.png"/><Relationship Id="rId479" Type="http://schemas.openxmlformats.org/officeDocument/2006/relationships/image" Target="../media/image249.png"/><Relationship Id="rId36" Type="http://schemas.openxmlformats.org/officeDocument/2006/relationships/customXml" Target="../ink/ink18.xml"/><Relationship Id="rId283" Type="http://schemas.openxmlformats.org/officeDocument/2006/relationships/image" Target="../media/image151.png"/><Relationship Id="rId339" Type="http://schemas.openxmlformats.org/officeDocument/2006/relationships/image" Target="../media/image179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78" Type="http://schemas.openxmlformats.org/officeDocument/2006/relationships/customXml" Target="../ink/ink39.xml"/><Relationship Id="rId101" Type="http://schemas.openxmlformats.org/officeDocument/2006/relationships/image" Target="../media/image60.png"/><Relationship Id="rId143" Type="http://schemas.openxmlformats.org/officeDocument/2006/relationships/image" Target="../media/image81.png"/><Relationship Id="rId185" Type="http://schemas.openxmlformats.org/officeDocument/2006/relationships/image" Target="../media/image10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1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33.png"/><Relationship Id="rId89" Type="http://schemas.openxmlformats.org/officeDocument/2006/relationships/image" Target="../media/image5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90.png"/><Relationship Id="rId196" Type="http://schemas.openxmlformats.org/officeDocument/2006/relationships/customXml" Target="../ink/ink98.xml"/><Relationship Id="rId417" Type="http://schemas.openxmlformats.org/officeDocument/2006/relationships/image" Target="../media/image218.png"/><Relationship Id="rId459" Type="http://schemas.openxmlformats.org/officeDocument/2006/relationships/image" Target="../media/image239.png"/><Relationship Id="rId16" Type="http://schemas.openxmlformats.org/officeDocument/2006/relationships/customXml" Target="../ink/ink8.xml"/><Relationship Id="rId221" Type="http://schemas.openxmlformats.org/officeDocument/2006/relationships/image" Target="../media/image120.png"/><Relationship Id="rId263" Type="http://schemas.openxmlformats.org/officeDocument/2006/relationships/image" Target="../media/image141.png"/><Relationship Id="rId319" Type="http://schemas.openxmlformats.org/officeDocument/2006/relationships/image" Target="../media/image169.png"/><Relationship Id="rId470" Type="http://schemas.openxmlformats.org/officeDocument/2006/relationships/customXml" Target="../ink/ink235.xml"/><Relationship Id="rId58" Type="http://schemas.openxmlformats.org/officeDocument/2006/relationships/customXml" Target="../ink/ink29.xml"/><Relationship Id="rId123" Type="http://schemas.openxmlformats.org/officeDocument/2006/relationships/image" Target="../media/image71.png"/><Relationship Id="rId330" Type="http://schemas.openxmlformats.org/officeDocument/2006/relationships/customXml" Target="../ink/ink165.xml"/><Relationship Id="rId165" Type="http://schemas.openxmlformats.org/officeDocument/2006/relationships/image" Target="../media/image9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50.png"/><Relationship Id="rId27" Type="http://schemas.openxmlformats.org/officeDocument/2006/relationships/image" Target="../media/image23.png"/><Relationship Id="rId69" Type="http://schemas.openxmlformats.org/officeDocument/2006/relationships/image" Target="../media/image4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80.png"/><Relationship Id="rId383" Type="http://schemas.openxmlformats.org/officeDocument/2006/relationships/image" Target="../media/image201.png"/><Relationship Id="rId439" Type="http://schemas.openxmlformats.org/officeDocument/2006/relationships/image" Target="../media/image229.png"/><Relationship Id="rId201" Type="http://schemas.openxmlformats.org/officeDocument/2006/relationships/image" Target="../media/image110.png"/><Relationship Id="rId243" Type="http://schemas.openxmlformats.org/officeDocument/2006/relationships/image" Target="../media/image131.png"/><Relationship Id="rId285" Type="http://schemas.openxmlformats.org/officeDocument/2006/relationships/image" Target="../media/image152.png"/><Relationship Id="rId450" Type="http://schemas.openxmlformats.org/officeDocument/2006/relationships/customXml" Target="../ink/ink225.xml"/><Relationship Id="rId506" Type="http://schemas.openxmlformats.org/officeDocument/2006/relationships/customXml" Target="../ink/ink253.xml"/><Relationship Id="rId38" Type="http://schemas.openxmlformats.org/officeDocument/2006/relationships/customXml" Target="../ink/ink19.xml"/><Relationship Id="rId103" Type="http://schemas.openxmlformats.org/officeDocument/2006/relationships/image" Target="../media/image61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87" Type="http://schemas.openxmlformats.org/officeDocument/2006/relationships/image" Target="../media/image10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3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40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70.png"/><Relationship Id="rId363" Type="http://schemas.openxmlformats.org/officeDocument/2006/relationships/image" Target="../media/image191.png"/><Relationship Id="rId419" Type="http://schemas.openxmlformats.org/officeDocument/2006/relationships/image" Target="../media/image219.png"/><Relationship Id="rId223" Type="http://schemas.openxmlformats.org/officeDocument/2006/relationships/image" Target="../media/image12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42.png"/><Relationship Id="rId472" Type="http://schemas.openxmlformats.org/officeDocument/2006/relationships/customXml" Target="../ink/ink236.xml"/><Relationship Id="rId125" Type="http://schemas.openxmlformats.org/officeDocument/2006/relationships/image" Target="../media/image72.png"/><Relationship Id="rId167" Type="http://schemas.openxmlformats.org/officeDocument/2006/relationships/image" Target="../media/image9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4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24.png"/><Relationship Id="rId276" Type="http://schemas.openxmlformats.org/officeDocument/2006/relationships/customXml" Target="../ink/ink138.xml"/><Relationship Id="rId441" Type="http://schemas.openxmlformats.org/officeDocument/2006/relationships/image" Target="../media/image230.png"/><Relationship Id="rId483" Type="http://schemas.openxmlformats.org/officeDocument/2006/relationships/image" Target="../media/image251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60.png"/><Relationship Id="rId343" Type="http://schemas.openxmlformats.org/officeDocument/2006/relationships/image" Target="../media/image181.png"/><Relationship Id="rId82" Type="http://schemas.openxmlformats.org/officeDocument/2006/relationships/customXml" Target="../ink/ink41.xml"/><Relationship Id="rId203" Type="http://schemas.openxmlformats.org/officeDocument/2006/relationships/image" Target="../media/image111.png"/><Relationship Id="rId385" Type="http://schemas.openxmlformats.org/officeDocument/2006/relationships/image" Target="../media/image202.png"/><Relationship Id="rId245" Type="http://schemas.openxmlformats.org/officeDocument/2006/relationships/image" Target="../media/image132.png"/><Relationship Id="rId287" Type="http://schemas.openxmlformats.org/officeDocument/2006/relationships/image" Target="../media/image153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105" Type="http://schemas.openxmlformats.org/officeDocument/2006/relationships/image" Target="../media/image62.png"/><Relationship Id="rId147" Type="http://schemas.openxmlformats.org/officeDocument/2006/relationships/image" Target="../media/image8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35.png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96" Type="http://schemas.openxmlformats.org/officeDocument/2006/relationships/customXml" Target="../ink/ink198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20.png"/><Relationship Id="rId463" Type="http://schemas.openxmlformats.org/officeDocument/2006/relationships/image" Target="../media/image241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7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92.png"/><Relationship Id="rId225" Type="http://schemas.openxmlformats.org/officeDocument/2006/relationships/image" Target="../media/image122.png"/><Relationship Id="rId267" Type="http://schemas.openxmlformats.org/officeDocument/2006/relationships/image" Target="../media/image143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73.png"/><Relationship Id="rId31" Type="http://schemas.openxmlformats.org/officeDocument/2006/relationships/image" Target="../media/image25.png"/><Relationship Id="rId73" Type="http://schemas.openxmlformats.org/officeDocument/2006/relationships/image" Target="../media/image46.png"/><Relationship Id="rId169" Type="http://schemas.openxmlformats.org/officeDocument/2006/relationships/image" Target="../media/image9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10.png"/><Relationship Id="rId443" Type="http://schemas.openxmlformats.org/officeDocument/2006/relationships/image" Target="../media/image231.png"/><Relationship Id="rId303" Type="http://schemas.openxmlformats.org/officeDocument/2006/relationships/image" Target="../media/image161.png"/><Relationship Id="rId485" Type="http://schemas.openxmlformats.org/officeDocument/2006/relationships/image" Target="../media/image25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82.png"/><Relationship Id="rId387" Type="http://schemas.openxmlformats.org/officeDocument/2006/relationships/image" Target="../media/image203.png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47" Type="http://schemas.openxmlformats.org/officeDocument/2006/relationships/image" Target="../media/image133.png"/><Relationship Id="rId412" Type="http://schemas.openxmlformats.org/officeDocument/2006/relationships/customXml" Target="../ink/ink206.xml"/><Relationship Id="rId107" Type="http://schemas.openxmlformats.org/officeDocument/2006/relationships/image" Target="../media/image63.png"/><Relationship Id="rId289" Type="http://schemas.openxmlformats.org/officeDocument/2006/relationships/image" Target="../media/image154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15.png"/><Relationship Id="rId53" Type="http://schemas.openxmlformats.org/officeDocument/2006/relationships/image" Target="../media/image36.png"/><Relationship Id="rId149" Type="http://schemas.openxmlformats.org/officeDocument/2006/relationships/image" Target="../media/image8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5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21.png"/><Relationship Id="rId258" Type="http://schemas.openxmlformats.org/officeDocument/2006/relationships/customXml" Target="../ink/ink129.xml"/><Relationship Id="rId465" Type="http://schemas.openxmlformats.org/officeDocument/2006/relationships/image" Target="../media/image242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72.png"/><Relationship Id="rId367" Type="http://schemas.openxmlformats.org/officeDocument/2006/relationships/image" Target="../media/image193.png"/><Relationship Id="rId171" Type="http://schemas.openxmlformats.org/officeDocument/2006/relationships/image" Target="../media/image95.png"/><Relationship Id="rId227" Type="http://schemas.openxmlformats.org/officeDocument/2006/relationships/image" Target="../media/image123.png"/><Relationship Id="rId269" Type="http://schemas.openxmlformats.org/officeDocument/2006/relationships/image" Target="../media/image144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26.png"/><Relationship Id="rId129" Type="http://schemas.openxmlformats.org/officeDocument/2006/relationships/image" Target="../media/image7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60.png"/><Relationship Id="rId75" Type="http://schemas.openxmlformats.org/officeDocument/2006/relationships/image" Target="../media/image4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1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32.png"/><Relationship Id="rId487" Type="http://schemas.openxmlformats.org/officeDocument/2006/relationships/image" Target="../media/image253.png"/><Relationship Id="rId291" Type="http://schemas.openxmlformats.org/officeDocument/2006/relationships/image" Target="../media/image155.png"/><Relationship Id="rId305" Type="http://schemas.openxmlformats.org/officeDocument/2006/relationships/image" Target="../media/image162.png"/><Relationship Id="rId347" Type="http://schemas.openxmlformats.org/officeDocument/2006/relationships/image" Target="../media/image18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85.png"/><Relationship Id="rId389" Type="http://schemas.openxmlformats.org/officeDocument/2006/relationships/image" Target="../media/image204.png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49" Type="http://schemas.openxmlformats.org/officeDocument/2006/relationships/image" Target="../media/image13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16.png"/><Relationship Id="rId109" Type="http://schemas.openxmlformats.org/officeDocument/2006/relationships/image" Target="../media/image6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37.png"/><Relationship Id="rId97" Type="http://schemas.openxmlformats.org/officeDocument/2006/relationships/image" Target="../media/image5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22.png"/><Relationship Id="rId467" Type="http://schemas.openxmlformats.org/officeDocument/2006/relationships/image" Target="../media/image243.png"/><Relationship Id="rId271" Type="http://schemas.openxmlformats.org/officeDocument/2006/relationships/image" Target="../media/image14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75.png"/><Relationship Id="rId327" Type="http://schemas.openxmlformats.org/officeDocument/2006/relationships/image" Target="../media/image173.png"/><Relationship Id="rId369" Type="http://schemas.openxmlformats.org/officeDocument/2006/relationships/image" Target="../media/image194.png"/><Relationship Id="rId173" Type="http://schemas.openxmlformats.org/officeDocument/2006/relationships/image" Target="../media/image96.png"/><Relationship Id="rId229" Type="http://schemas.openxmlformats.org/officeDocument/2006/relationships/image" Target="../media/image12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27.png"/><Relationship Id="rId77" Type="http://schemas.openxmlformats.org/officeDocument/2006/relationships/image" Target="../media/image4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61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205.png"/><Relationship Id="rId405" Type="http://schemas.openxmlformats.org/officeDocument/2006/relationships/image" Target="../media/image212.png"/><Relationship Id="rId447" Type="http://schemas.openxmlformats.org/officeDocument/2006/relationships/image" Target="../media/image233.png"/><Relationship Id="rId251" Type="http://schemas.openxmlformats.org/officeDocument/2006/relationships/image" Target="../media/image135.png"/><Relationship Id="rId489" Type="http://schemas.openxmlformats.org/officeDocument/2006/relationships/image" Target="../media/image254.png"/><Relationship Id="rId46" Type="http://schemas.openxmlformats.org/officeDocument/2006/relationships/customXml" Target="../ink/ink23.xml"/><Relationship Id="rId293" Type="http://schemas.openxmlformats.org/officeDocument/2006/relationships/image" Target="../media/image156.png"/><Relationship Id="rId307" Type="http://schemas.openxmlformats.org/officeDocument/2006/relationships/image" Target="../media/image163.png"/><Relationship Id="rId349" Type="http://schemas.openxmlformats.org/officeDocument/2006/relationships/image" Target="../media/image184.png"/><Relationship Id="rId88" Type="http://schemas.openxmlformats.org/officeDocument/2006/relationships/customXml" Target="../ink/ink44.xml"/><Relationship Id="rId111" Type="http://schemas.openxmlformats.org/officeDocument/2006/relationships/image" Target="../media/image65.png"/><Relationship Id="rId153" Type="http://schemas.openxmlformats.org/officeDocument/2006/relationships/image" Target="../media/image86.png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17.png"/><Relationship Id="rId57" Type="http://schemas.openxmlformats.org/officeDocument/2006/relationships/image" Target="../media/image3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5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95.png"/><Relationship Id="rId427" Type="http://schemas.openxmlformats.org/officeDocument/2006/relationships/image" Target="../media/image223.png"/><Relationship Id="rId469" Type="http://schemas.openxmlformats.org/officeDocument/2006/relationships/image" Target="../media/image244.png"/><Relationship Id="rId26" Type="http://schemas.openxmlformats.org/officeDocument/2006/relationships/customXml" Target="../ink/ink13.xml"/><Relationship Id="rId231" Type="http://schemas.openxmlformats.org/officeDocument/2006/relationships/image" Target="../media/image125.png"/><Relationship Id="rId273" Type="http://schemas.openxmlformats.org/officeDocument/2006/relationships/image" Target="../media/image146.png"/><Relationship Id="rId329" Type="http://schemas.openxmlformats.org/officeDocument/2006/relationships/image" Target="../media/image174.png"/><Relationship Id="rId480" Type="http://schemas.openxmlformats.org/officeDocument/2006/relationships/customXml" Target="../ink/ink240.xml"/><Relationship Id="rId68" Type="http://schemas.openxmlformats.org/officeDocument/2006/relationships/customXml" Target="../ink/ink34.xml"/><Relationship Id="rId133" Type="http://schemas.openxmlformats.org/officeDocument/2006/relationships/image" Target="../media/image76.png"/><Relationship Id="rId175" Type="http://schemas.openxmlformats.org/officeDocument/2006/relationships/image" Target="../media/image9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55.png"/><Relationship Id="rId505" Type="http://schemas.openxmlformats.org/officeDocument/2006/relationships/image" Target="../media/image262.png"/><Relationship Id="rId37" Type="http://schemas.openxmlformats.org/officeDocument/2006/relationships/image" Target="../media/image28.png"/><Relationship Id="rId79" Type="http://schemas.openxmlformats.org/officeDocument/2006/relationships/image" Target="../media/image4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85.png"/><Relationship Id="rId393" Type="http://schemas.openxmlformats.org/officeDocument/2006/relationships/image" Target="../media/image206.png"/><Relationship Id="rId407" Type="http://schemas.openxmlformats.org/officeDocument/2006/relationships/image" Target="../media/image213.png"/><Relationship Id="rId449" Type="http://schemas.openxmlformats.org/officeDocument/2006/relationships/image" Target="../media/image234.png"/><Relationship Id="rId211" Type="http://schemas.openxmlformats.org/officeDocument/2006/relationships/image" Target="../media/image115.png"/><Relationship Id="rId253" Type="http://schemas.openxmlformats.org/officeDocument/2006/relationships/image" Target="../media/image136.png"/><Relationship Id="rId295" Type="http://schemas.openxmlformats.org/officeDocument/2006/relationships/image" Target="../media/image157.png"/><Relationship Id="rId309" Type="http://schemas.openxmlformats.org/officeDocument/2006/relationships/image" Target="../media/image164.png"/><Relationship Id="rId460" Type="http://schemas.openxmlformats.org/officeDocument/2006/relationships/customXml" Target="../ink/ink230.xml"/><Relationship Id="rId48" Type="http://schemas.openxmlformats.org/officeDocument/2006/relationships/customXml" Target="../ink/ink24.xml"/><Relationship Id="rId113" Type="http://schemas.openxmlformats.org/officeDocument/2006/relationships/image" Target="../media/image66.png"/><Relationship Id="rId320" Type="http://schemas.openxmlformats.org/officeDocument/2006/relationships/customXml" Target="../ink/ink160.xml"/><Relationship Id="rId155" Type="http://schemas.openxmlformats.org/officeDocument/2006/relationships/image" Target="../media/image87.png"/><Relationship Id="rId197" Type="http://schemas.openxmlformats.org/officeDocument/2006/relationships/image" Target="../media/image10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45.png"/><Relationship Id="rId17" Type="http://schemas.openxmlformats.org/officeDocument/2006/relationships/image" Target="../media/image18.png"/><Relationship Id="rId59" Type="http://schemas.openxmlformats.org/officeDocument/2006/relationships/image" Target="../media/image3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75.png"/><Relationship Id="rId373" Type="http://schemas.openxmlformats.org/officeDocument/2006/relationships/image" Target="../media/image196.png"/><Relationship Id="rId429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2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47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77" Type="http://schemas.openxmlformats.org/officeDocument/2006/relationships/image" Target="../media/image9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29.png"/><Relationship Id="rId286" Type="http://schemas.openxmlformats.org/officeDocument/2006/relationships/customXml" Target="../ink/ink143.xml"/><Relationship Id="rId451" Type="http://schemas.openxmlformats.org/officeDocument/2006/relationships/image" Target="../media/image235.png"/><Relationship Id="rId493" Type="http://schemas.openxmlformats.org/officeDocument/2006/relationships/image" Target="../media/image256.png"/><Relationship Id="rId507" Type="http://schemas.openxmlformats.org/officeDocument/2006/relationships/image" Target="../media/image263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65.png"/><Relationship Id="rId353" Type="http://schemas.openxmlformats.org/officeDocument/2006/relationships/image" Target="../media/image186.png"/><Relationship Id="rId395" Type="http://schemas.openxmlformats.org/officeDocument/2006/relationships/image" Target="../media/image207.png"/><Relationship Id="rId409" Type="http://schemas.openxmlformats.org/officeDocument/2006/relationships/image" Target="../media/image214.png"/><Relationship Id="rId92" Type="http://schemas.openxmlformats.org/officeDocument/2006/relationships/customXml" Target="../ink/ink46.xml"/><Relationship Id="rId213" Type="http://schemas.openxmlformats.org/officeDocument/2006/relationships/image" Target="../media/image116.png"/><Relationship Id="rId420" Type="http://schemas.openxmlformats.org/officeDocument/2006/relationships/customXml" Target="../ink/ink210.xml"/><Relationship Id="rId255" Type="http://schemas.openxmlformats.org/officeDocument/2006/relationships/image" Target="../media/image137.png"/><Relationship Id="rId297" Type="http://schemas.openxmlformats.org/officeDocument/2006/relationships/image" Target="../media/image158.png"/><Relationship Id="rId462" Type="http://schemas.openxmlformats.org/officeDocument/2006/relationships/customXml" Target="../ink/ink231.xml"/><Relationship Id="rId115" Type="http://schemas.openxmlformats.org/officeDocument/2006/relationships/image" Target="../media/image67.png"/><Relationship Id="rId157" Type="http://schemas.openxmlformats.org/officeDocument/2006/relationships/image" Target="../media/image8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40.png"/><Relationship Id="rId199" Type="http://schemas.openxmlformats.org/officeDocument/2006/relationships/image" Target="../media/image109.png"/><Relationship Id="rId19" Type="http://schemas.openxmlformats.org/officeDocument/2006/relationships/image" Target="../media/image1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25.png"/><Relationship Id="rId473" Type="http://schemas.openxmlformats.org/officeDocument/2006/relationships/image" Target="../media/image246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76.png"/><Relationship Id="rId72" Type="http://schemas.openxmlformats.org/officeDocument/2006/relationships/customXml" Target="../ink/ink36.xml"/><Relationship Id="rId375" Type="http://schemas.openxmlformats.org/officeDocument/2006/relationships/image" Target="../media/image197.png"/><Relationship Id="rId3" Type="http://schemas.openxmlformats.org/officeDocument/2006/relationships/image" Target="../media/image11.png"/><Relationship Id="rId235" Type="http://schemas.openxmlformats.org/officeDocument/2006/relationships/image" Target="../media/image127.png"/><Relationship Id="rId277" Type="http://schemas.openxmlformats.org/officeDocument/2006/relationships/image" Target="../media/image14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7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30.png"/><Relationship Id="rId83" Type="http://schemas.openxmlformats.org/officeDocument/2006/relationships/image" Target="../media/image51.png"/><Relationship Id="rId179" Type="http://schemas.openxmlformats.org/officeDocument/2006/relationships/image" Target="../media/image99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15.png"/><Relationship Id="rId453" Type="http://schemas.openxmlformats.org/officeDocument/2006/relationships/image" Target="../media/image236.png"/><Relationship Id="rId509" Type="http://schemas.openxmlformats.org/officeDocument/2006/relationships/image" Target="../media/image264.png"/><Relationship Id="rId106" Type="http://schemas.openxmlformats.org/officeDocument/2006/relationships/customXml" Target="../ink/ink53.xml"/><Relationship Id="rId313" Type="http://schemas.openxmlformats.org/officeDocument/2006/relationships/image" Target="../media/image166.png"/><Relationship Id="rId495" Type="http://schemas.openxmlformats.org/officeDocument/2006/relationships/image" Target="../media/image257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87.png"/><Relationship Id="rId397" Type="http://schemas.openxmlformats.org/officeDocument/2006/relationships/image" Target="../media/image208.png"/><Relationship Id="rId215" Type="http://schemas.openxmlformats.org/officeDocument/2006/relationships/image" Target="../media/image117.png"/><Relationship Id="rId257" Type="http://schemas.openxmlformats.org/officeDocument/2006/relationships/image" Target="../media/image13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7E197-163E-B7EE-796A-0F797DC13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652" y="1913467"/>
            <a:ext cx="7352696" cy="1515533"/>
          </a:xfrm>
        </p:spPr>
        <p:txBody>
          <a:bodyPr/>
          <a:lstStyle/>
          <a:p>
            <a:r>
              <a:rPr lang="en-US" altLang="zh-CN" dirty="0"/>
              <a:t>Week9: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期中试卷评讲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C84ADD-932E-DF6D-CB0B-ACFAA7A1A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By 12112629 </a:t>
            </a:r>
            <a:r>
              <a:rPr lang="zh-CN" altLang="en-US" dirty="0"/>
              <a:t>罗海宸</a:t>
            </a:r>
          </a:p>
        </p:txBody>
      </p:sp>
    </p:spTree>
    <p:extLst>
      <p:ext uri="{BB962C8B-B14F-4D97-AF65-F5344CB8AC3E}">
        <p14:creationId xmlns:p14="http://schemas.microsoft.com/office/powerpoint/2010/main" val="180925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64618-7F69-024F-40BC-5A5DA63E7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15" y="2556932"/>
            <a:ext cx="9601196" cy="3318936"/>
          </a:xfrm>
        </p:spPr>
        <p:txBody>
          <a:bodyPr/>
          <a:lstStyle/>
          <a:p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1(5)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解析：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</a:p>
          <a:p>
            <a:endParaRPr lang="en-US" altLang="zh-CN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7A1D6-0191-B319-1C61-EE4C5E6D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4" y="807962"/>
            <a:ext cx="8753539" cy="2219341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FE6A868-37F5-4E5E-6E11-7371A726E186}"/>
              </a:ext>
            </a:extLst>
          </p:cNvPr>
          <p:cNvGrpSpPr/>
          <p:nvPr/>
        </p:nvGrpSpPr>
        <p:grpSpPr>
          <a:xfrm>
            <a:off x="1811040" y="3732557"/>
            <a:ext cx="1129320" cy="252000"/>
            <a:chOff x="1811040" y="3732557"/>
            <a:chExt cx="112932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B4D51AD-2C5D-6CB2-A481-4E786BDAB9CF}"/>
                    </a:ext>
                  </a:extLst>
                </p14:cNvPr>
                <p14:cNvContentPartPr/>
                <p14:nvPr/>
              </p14:nvContentPartPr>
              <p14:xfrm>
                <a:off x="1811040" y="3809237"/>
                <a:ext cx="209160" cy="163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B4D51AD-2C5D-6CB2-A481-4E786BDAB9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93040" y="3791597"/>
                  <a:ext cx="244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6D0BDD2-4F57-9E97-B60F-769F153344E2}"/>
                    </a:ext>
                  </a:extLst>
                </p14:cNvPr>
                <p14:cNvContentPartPr/>
                <p14:nvPr/>
              </p14:nvContentPartPr>
              <p14:xfrm>
                <a:off x="2079240" y="3796637"/>
                <a:ext cx="65520" cy="1598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6D0BDD2-4F57-9E97-B60F-769F153344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1240" y="3778997"/>
                  <a:ext cx="101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14475D1-59D4-5C21-1ADF-6EA82D3913FE}"/>
                    </a:ext>
                  </a:extLst>
                </p14:cNvPr>
                <p14:cNvContentPartPr/>
                <p14:nvPr/>
              </p14:nvContentPartPr>
              <p14:xfrm>
                <a:off x="2202360" y="3788717"/>
                <a:ext cx="88560" cy="159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14475D1-59D4-5C21-1ADF-6EA82D3913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84360" y="3770717"/>
                  <a:ext cx="124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A4E17CE-C53C-BB02-50DF-F39EE9F3DA41}"/>
                    </a:ext>
                  </a:extLst>
                </p14:cNvPr>
                <p14:cNvContentPartPr/>
                <p14:nvPr/>
              </p14:nvContentPartPr>
              <p14:xfrm>
                <a:off x="2400720" y="3781157"/>
                <a:ext cx="140760" cy="184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A4E17CE-C53C-BB02-50DF-F39EE9F3DA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82720" y="3763517"/>
                  <a:ext cx="176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035F3B9-6204-3E4B-631E-7794CB366387}"/>
                    </a:ext>
                  </a:extLst>
                </p14:cNvPr>
                <p14:cNvContentPartPr/>
                <p14:nvPr/>
              </p14:nvContentPartPr>
              <p14:xfrm>
                <a:off x="2618520" y="3924437"/>
                <a:ext cx="10080" cy="601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035F3B9-6204-3E4B-631E-7794CB3663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00520" y="3906797"/>
                  <a:ext cx="45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272563B-FBF8-8F4A-0515-89E2F8450ABA}"/>
                    </a:ext>
                  </a:extLst>
                </p14:cNvPr>
                <p14:cNvContentPartPr/>
                <p14:nvPr/>
              </p14:nvContentPartPr>
              <p14:xfrm>
                <a:off x="2731920" y="3776477"/>
                <a:ext cx="105120" cy="1681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272563B-FBF8-8F4A-0515-89E2F8450A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14280" y="3758837"/>
                  <a:ext cx="140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7AD89AD-D350-F85E-9940-B2AA2305F76C}"/>
                    </a:ext>
                  </a:extLst>
                </p14:cNvPr>
                <p14:cNvContentPartPr/>
                <p14:nvPr/>
              </p14:nvContentPartPr>
              <p14:xfrm>
                <a:off x="2864760" y="3732557"/>
                <a:ext cx="75600" cy="219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7AD89AD-D350-F85E-9940-B2AA2305F7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47120" y="3714557"/>
                  <a:ext cx="11124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458FCA7-CE0F-3F8F-419F-08B59D3B0E05}"/>
              </a:ext>
            </a:extLst>
          </p:cNvPr>
          <p:cNvGrpSpPr/>
          <p:nvPr/>
        </p:nvGrpSpPr>
        <p:grpSpPr>
          <a:xfrm>
            <a:off x="3123960" y="3764597"/>
            <a:ext cx="124200" cy="99720"/>
            <a:chOff x="3123960" y="3764597"/>
            <a:chExt cx="124200" cy="9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C16ADC8-1241-A72A-8682-94E7EB770806}"/>
                    </a:ext>
                  </a:extLst>
                </p14:cNvPr>
                <p14:cNvContentPartPr/>
                <p14:nvPr/>
              </p14:nvContentPartPr>
              <p14:xfrm>
                <a:off x="3149160" y="3764597"/>
                <a:ext cx="99000" cy="7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C16ADC8-1241-A72A-8682-94E7EB7708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31520" y="3746597"/>
                  <a:ext cx="13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F0B116B-FCFE-5FAD-A4B1-36E1F82767BC}"/>
                    </a:ext>
                  </a:extLst>
                </p14:cNvPr>
                <p14:cNvContentPartPr/>
                <p14:nvPr/>
              </p14:nvContentPartPr>
              <p14:xfrm>
                <a:off x="3123960" y="3852797"/>
                <a:ext cx="116280" cy="115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F0B116B-FCFE-5FAD-A4B1-36E1F82767B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6320" y="3835157"/>
                  <a:ext cx="1519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67D1EA8-5A83-2897-B635-00B608EA04B7}"/>
              </a:ext>
            </a:extLst>
          </p:cNvPr>
          <p:cNvGrpSpPr/>
          <p:nvPr/>
        </p:nvGrpSpPr>
        <p:grpSpPr>
          <a:xfrm>
            <a:off x="3546600" y="3498557"/>
            <a:ext cx="879480" cy="694440"/>
            <a:chOff x="3546600" y="3498557"/>
            <a:chExt cx="879480" cy="6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EDCE3EA-7CE0-7501-5DF3-1CC192AD191F}"/>
                    </a:ext>
                  </a:extLst>
                </p14:cNvPr>
                <p14:cNvContentPartPr/>
                <p14:nvPr/>
              </p14:nvContentPartPr>
              <p14:xfrm>
                <a:off x="3546600" y="3798797"/>
                <a:ext cx="879480" cy="975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EDCE3EA-7CE0-7501-5DF3-1CC192AD191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28600" y="3781157"/>
                  <a:ext cx="915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AD5C507-879C-E9CD-7E08-A71C6071B8D3}"/>
                    </a:ext>
                  </a:extLst>
                </p14:cNvPr>
                <p14:cNvContentPartPr/>
                <p14:nvPr/>
              </p14:nvContentPartPr>
              <p14:xfrm>
                <a:off x="3702840" y="3549317"/>
                <a:ext cx="146880" cy="180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AD5C507-879C-E9CD-7E08-A71C6071B8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85200" y="3531317"/>
                  <a:ext cx="182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D8C512D-A17F-7660-2986-AD8CFA4ECEC8}"/>
                    </a:ext>
                  </a:extLst>
                </p14:cNvPr>
                <p14:cNvContentPartPr/>
                <p14:nvPr/>
              </p14:nvContentPartPr>
              <p14:xfrm>
                <a:off x="3871680" y="3498557"/>
                <a:ext cx="108720" cy="20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D8C512D-A17F-7660-2986-AD8CFA4ECEC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3680" y="3480917"/>
                  <a:ext cx="144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22072B7-81F9-7260-015E-E129B3F0E9E5}"/>
                    </a:ext>
                  </a:extLst>
                </p14:cNvPr>
                <p14:cNvContentPartPr/>
                <p14:nvPr/>
              </p14:nvContentPartPr>
              <p14:xfrm>
                <a:off x="3930000" y="3512237"/>
                <a:ext cx="20880" cy="117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22072B7-81F9-7260-015E-E129B3F0E9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12360" y="3494597"/>
                  <a:ext cx="56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918915C-8038-D612-EC55-559FBF0F8CA9}"/>
                    </a:ext>
                  </a:extLst>
                </p14:cNvPr>
                <p14:cNvContentPartPr/>
                <p14:nvPr/>
              </p14:nvContentPartPr>
              <p14:xfrm>
                <a:off x="4071120" y="3550757"/>
                <a:ext cx="109440" cy="1530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918915C-8038-D612-EC55-559FBF0F8C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53120" y="3533117"/>
                  <a:ext cx="14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279258A-16BE-43A2-3A7B-542921F9AC44}"/>
                    </a:ext>
                  </a:extLst>
                </p14:cNvPr>
                <p14:cNvContentPartPr/>
                <p14:nvPr/>
              </p14:nvContentPartPr>
              <p14:xfrm>
                <a:off x="3607080" y="3957917"/>
                <a:ext cx="14400" cy="2012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279258A-16BE-43A2-3A7B-542921F9AC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89080" y="3939917"/>
                  <a:ext cx="50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0BEDBD4-8203-E127-F540-80A4AEF7AB25}"/>
                    </a:ext>
                  </a:extLst>
                </p14:cNvPr>
                <p14:cNvContentPartPr/>
                <p14:nvPr/>
              </p14:nvContentPartPr>
              <p14:xfrm>
                <a:off x="3701400" y="3965117"/>
                <a:ext cx="101160" cy="124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0BEDBD4-8203-E127-F540-80A4AEF7AB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83760" y="3947117"/>
                  <a:ext cx="13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C8036BE-9A9B-DE06-9FDB-5D1DB1A078D6}"/>
                    </a:ext>
                  </a:extLst>
                </p14:cNvPr>
                <p14:cNvContentPartPr/>
                <p14:nvPr/>
              </p14:nvContentPartPr>
              <p14:xfrm>
                <a:off x="3845040" y="3935237"/>
                <a:ext cx="21240" cy="236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C8036BE-9A9B-DE06-9FDB-5D1DB1A078D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27400" y="3917597"/>
                  <a:ext cx="56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D797811-0CAD-DE1F-BEC1-BCC1FBB5426A}"/>
                    </a:ext>
                  </a:extLst>
                </p14:cNvPr>
                <p14:cNvContentPartPr/>
                <p14:nvPr/>
              </p14:nvContentPartPr>
              <p14:xfrm>
                <a:off x="3976080" y="3983477"/>
                <a:ext cx="12240" cy="170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D797811-0CAD-DE1F-BEC1-BCC1FBB5426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58080" y="3965837"/>
                  <a:ext cx="47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377400C-E982-D037-6F61-B49240716705}"/>
                    </a:ext>
                  </a:extLst>
                </p14:cNvPr>
                <p14:cNvContentPartPr/>
                <p14:nvPr/>
              </p14:nvContentPartPr>
              <p14:xfrm>
                <a:off x="4043760" y="3995717"/>
                <a:ext cx="76680" cy="173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377400C-E982-D037-6F61-B492407167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25760" y="3977717"/>
                  <a:ext cx="112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E14207F-982F-F6F8-C353-9F9629DBA1DC}"/>
                    </a:ext>
                  </a:extLst>
                </p14:cNvPr>
                <p14:cNvContentPartPr/>
                <p14:nvPr/>
              </p14:nvContentPartPr>
              <p14:xfrm>
                <a:off x="4167960" y="3972677"/>
                <a:ext cx="11160" cy="220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E14207F-982F-F6F8-C353-9F9629DBA1D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50320" y="3954677"/>
                  <a:ext cx="468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65D8BFC-0DB8-86FD-DB56-0AB7A071B2D8}"/>
              </a:ext>
            </a:extLst>
          </p:cNvPr>
          <p:cNvGrpSpPr/>
          <p:nvPr/>
        </p:nvGrpSpPr>
        <p:grpSpPr>
          <a:xfrm>
            <a:off x="4612560" y="3897437"/>
            <a:ext cx="130320" cy="75600"/>
            <a:chOff x="4612560" y="3897437"/>
            <a:chExt cx="13032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BFF7028-901B-0F28-1F97-935E18534E85}"/>
                    </a:ext>
                  </a:extLst>
                </p14:cNvPr>
                <p14:cNvContentPartPr/>
                <p14:nvPr/>
              </p14:nvContentPartPr>
              <p14:xfrm>
                <a:off x="4642800" y="3897437"/>
                <a:ext cx="90360" cy="17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BFF7028-901B-0F28-1F97-935E18534E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24800" y="3879797"/>
                  <a:ext cx="126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E6AC42D-E59B-79AE-7C10-362D60907286}"/>
                    </a:ext>
                  </a:extLst>
                </p14:cNvPr>
                <p14:cNvContentPartPr/>
                <p14:nvPr/>
              </p14:nvContentPartPr>
              <p14:xfrm>
                <a:off x="4612560" y="3958997"/>
                <a:ext cx="130320" cy="14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E6AC42D-E59B-79AE-7C10-362D609072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94560" y="3940997"/>
                  <a:ext cx="1659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EF801FF-DE1E-8C55-D463-B3DF182C87E0}"/>
              </a:ext>
            </a:extLst>
          </p:cNvPr>
          <p:cNvGrpSpPr/>
          <p:nvPr/>
        </p:nvGrpSpPr>
        <p:grpSpPr>
          <a:xfrm>
            <a:off x="5013960" y="3737957"/>
            <a:ext cx="427320" cy="255600"/>
            <a:chOff x="5013960" y="3737957"/>
            <a:chExt cx="42732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27C7AAC-1697-B519-A291-D7B2B41181D4}"/>
                    </a:ext>
                  </a:extLst>
                </p14:cNvPr>
                <p14:cNvContentPartPr/>
                <p14:nvPr/>
              </p14:nvContentPartPr>
              <p14:xfrm>
                <a:off x="5013960" y="3817877"/>
                <a:ext cx="153360" cy="1756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27C7AAC-1697-B519-A291-D7B2B41181D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96320" y="3800237"/>
                  <a:ext cx="189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4636CE6-8F16-90F3-F884-9BCBB4E1EBA0}"/>
                    </a:ext>
                  </a:extLst>
                </p14:cNvPr>
                <p14:cNvContentPartPr/>
                <p14:nvPr/>
              </p14:nvContentPartPr>
              <p14:xfrm>
                <a:off x="5172360" y="3737957"/>
                <a:ext cx="102240" cy="7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4636CE6-8F16-90F3-F884-9BCBB4E1EBA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54360" y="3719957"/>
                  <a:ext cx="137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94EFBC0-4983-2AD9-8480-F454A87EE82C}"/>
                    </a:ext>
                  </a:extLst>
                </p14:cNvPr>
                <p14:cNvContentPartPr/>
                <p14:nvPr/>
              </p14:nvContentPartPr>
              <p14:xfrm>
                <a:off x="5229600" y="3739397"/>
                <a:ext cx="6120" cy="137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94EFBC0-4983-2AD9-8480-F454A87EE82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11600" y="3721397"/>
                  <a:ext cx="41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B58AB11-8C67-8CBC-9EC7-61E0A05E927B}"/>
                    </a:ext>
                  </a:extLst>
                </p14:cNvPr>
                <p14:cNvContentPartPr/>
                <p14:nvPr/>
              </p14:nvContentPartPr>
              <p14:xfrm>
                <a:off x="5312400" y="3745517"/>
                <a:ext cx="128880" cy="216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B58AB11-8C67-8CBC-9EC7-61E0A05E927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94760" y="3727877"/>
                  <a:ext cx="164520" cy="25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524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E62EB0-C493-D71B-134C-98C7D335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50" y="2990310"/>
            <a:ext cx="8453499" cy="890594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37AAA4E1-EDE7-9BAD-A0FB-F3C3C9E56DAC}"/>
              </a:ext>
            </a:extLst>
          </p:cNvPr>
          <p:cNvGrpSpPr/>
          <p:nvPr/>
        </p:nvGrpSpPr>
        <p:grpSpPr>
          <a:xfrm>
            <a:off x="2320800" y="4238357"/>
            <a:ext cx="452160" cy="257400"/>
            <a:chOff x="2320800" y="4238357"/>
            <a:chExt cx="45216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7C69010-81D2-D598-BC21-5E5D25F8173A}"/>
                    </a:ext>
                  </a:extLst>
                </p14:cNvPr>
                <p14:cNvContentPartPr/>
                <p14:nvPr/>
              </p14:nvContentPartPr>
              <p14:xfrm>
                <a:off x="2320800" y="4238357"/>
                <a:ext cx="130680" cy="2520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7C69010-81D2-D598-BC21-5E5D25F8173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03160" y="4220357"/>
                  <a:ext cx="166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5D06FA7-8ACB-E917-8CBB-4F957F387996}"/>
                    </a:ext>
                  </a:extLst>
                </p14:cNvPr>
                <p14:cNvContentPartPr/>
                <p14:nvPr/>
              </p14:nvContentPartPr>
              <p14:xfrm>
                <a:off x="2546160" y="4397837"/>
                <a:ext cx="6840" cy="88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5D06FA7-8ACB-E917-8CBB-4F957F3879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8520" y="4380197"/>
                  <a:ext cx="42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4AFA76F-1B1F-6DFE-617E-E2B97149DEEF}"/>
                    </a:ext>
                  </a:extLst>
                </p14:cNvPr>
                <p14:cNvContentPartPr/>
                <p14:nvPr/>
              </p14:nvContentPartPr>
              <p14:xfrm>
                <a:off x="2550480" y="4289837"/>
                <a:ext cx="18720" cy="22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4AFA76F-1B1F-6DFE-617E-E2B97149DE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32480" y="4271837"/>
                  <a:ext cx="54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B762937-3222-6008-F265-2E88671B15FB}"/>
                    </a:ext>
                  </a:extLst>
                </p14:cNvPr>
                <p14:cNvContentPartPr/>
                <p14:nvPr/>
              </p14:nvContentPartPr>
              <p14:xfrm>
                <a:off x="2619600" y="4362917"/>
                <a:ext cx="153360" cy="1328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B762937-3222-6008-F265-2E88671B15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01960" y="4345277"/>
                  <a:ext cx="18900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F9A7696-C6AD-BCA3-13AB-36C78BFCE418}"/>
              </a:ext>
            </a:extLst>
          </p:cNvPr>
          <p:cNvGrpSpPr/>
          <p:nvPr/>
        </p:nvGrpSpPr>
        <p:grpSpPr>
          <a:xfrm>
            <a:off x="2921640" y="4243757"/>
            <a:ext cx="578160" cy="255600"/>
            <a:chOff x="2921640" y="4243757"/>
            <a:chExt cx="5781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CEBDC86-E5B2-0F5F-DB01-8ECC36B4B505}"/>
                    </a:ext>
                  </a:extLst>
                </p14:cNvPr>
                <p14:cNvContentPartPr/>
                <p14:nvPr/>
              </p14:nvContentPartPr>
              <p14:xfrm>
                <a:off x="2921640" y="4321877"/>
                <a:ext cx="37440" cy="123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CEBDC86-E5B2-0F5F-DB01-8ECC36B4B50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04000" y="4303877"/>
                  <a:ext cx="73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2E718AE-B1F3-D09F-AC3C-1AA1F4129553}"/>
                    </a:ext>
                  </a:extLst>
                </p14:cNvPr>
                <p14:cNvContentPartPr/>
                <p14:nvPr/>
              </p14:nvContentPartPr>
              <p14:xfrm>
                <a:off x="2947560" y="4287317"/>
                <a:ext cx="111600" cy="169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2E718AE-B1F3-D09F-AC3C-1AA1F41295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29560" y="4269677"/>
                  <a:ext cx="147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BDFD6DE-D21E-E499-2723-3449C616B7C3}"/>
                    </a:ext>
                  </a:extLst>
                </p14:cNvPr>
                <p14:cNvContentPartPr/>
                <p14:nvPr/>
              </p14:nvContentPartPr>
              <p14:xfrm>
                <a:off x="3117840" y="4255277"/>
                <a:ext cx="47160" cy="2102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BDFD6DE-D21E-E499-2723-3449C616B7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00200" y="4237277"/>
                  <a:ext cx="82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1B5410F-34AE-3069-3FBA-0796B3CE4940}"/>
                    </a:ext>
                  </a:extLst>
                </p14:cNvPr>
                <p14:cNvContentPartPr/>
                <p14:nvPr/>
              </p14:nvContentPartPr>
              <p14:xfrm>
                <a:off x="3239160" y="4274717"/>
                <a:ext cx="68400" cy="192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1B5410F-34AE-3069-3FBA-0796B3CE49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1520" y="4257077"/>
                  <a:ext cx="104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1599AF6-2D54-F9C5-8451-6F74262B2FF8}"/>
                    </a:ext>
                  </a:extLst>
                </p14:cNvPr>
                <p14:cNvContentPartPr/>
                <p14:nvPr/>
              </p14:nvContentPartPr>
              <p14:xfrm>
                <a:off x="3240600" y="4305677"/>
                <a:ext cx="116640" cy="1936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1599AF6-2D54-F9C5-8451-6F74262B2F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22600" y="4288037"/>
                  <a:ext cx="152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88EC632-2EEC-C23F-6CD0-ED6D1458B59A}"/>
                    </a:ext>
                  </a:extLst>
                </p14:cNvPr>
                <p14:cNvContentPartPr/>
                <p14:nvPr/>
              </p14:nvContentPartPr>
              <p14:xfrm>
                <a:off x="3344640" y="4247717"/>
                <a:ext cx="81360" cy="9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88EC632-2EEC-C23F-6CD0-ED6D1458B5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27000" y="4230077"/>
                  <a:ext cx="11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C9D6303-7CC7-3188-F34E-097479D84F4D}"/>
                    </a:ext>
                  </a:extLst>
                </p14:cNvPr>
                <p14:cNvContentPartPr/>
                <p14:nvPr/>
              </p14:nvContentPartPr>
              <p14:xfrm>
                <a:off x="3388560" y="4243757"/>
                <a:ext cx="111240" cy="249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C9D6303-7CC7-3188-F34E-097479D84F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70560" y="4226117"/>
                  <a:ext cx="14688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9882F98-D0F3-1DE0-DF43-3D662E6137D9}"/>
              </a:ext>
            </a:extLst>
          </p:cNvPr>
          <p:cNvGrpSpPr/>
          <p:nvPr/>
        </p:nvGrpSpPr>
        <p:grpSpPr>
          <a:xfrm>
            <a:off x="3657480" y="4295957"/>
            <a:ext cx="119880" cy="113400"/>
            <a:chOff x="3657480" y="4295957"/>
            <a:chExt cx="11988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EEB3776-ECCE-3522-A5CC-62C8901E6605}"/>
                    </a:ext>
                  </a:extLst>
                </p14:cNvPr>
                <p14:cNvContentPartPr/>
                <p14:nvPr/>
              </p14:nvContentPartPr>
              <p14:xfrm>
                <a:off x="3685200" y="4295957"/>
                <a:ext cx="71280" cy="22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EEB3776-ECCE-3522-A5CC-62C8901E66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67560" y="4278317"/>
                  <a:ext cx="106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956D028-4C28-EE78-B46F-F3FA1FEEDB84}"/>
                    </a:ext>
                  </a:extLst>
                </p14:cNvPr>
                <p14:cNvContentPartPr/>
                <p14:nvPr/>
              </p14:nvContentPartPr>
              <p14:xfrm>
                <a:off x="3657480" y="4390637"/>
                <a:ext cx="119880" cy="18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956D028-4C28-EE78-B46F-F3FA1FEEDB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39840" y="4372637"/>
                  <a:ext cx="1555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0B1430B-14F7-55FD-BE9A-381997539AC6}"/>
              </a:ext>
            </a:extLst>
          </p:cNvPr>
          <p:cNvGrpSpPr/>
          <p:nvPr/>
        </p:nvGrpSpPr>
        <p:grpSpPr>
          <a:xfrm>
            <a:off x="4036200" y="4275797"/>
            <a:ext cx="360000" cy="200880"/>
            <a:chOff x="4036200" y="4275797"/>
            <a:chExt cx="36000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85165F1-0952-BC58-33A5-D2AE51CAA245}"/>
                    </a:ext>
                  </a:extLst>
                </p14:cNvPr>
                <p14:cNvContentPartPr/>
                <p14:nvPr/>
              </p14:nvContentPartPr>
              <p14:xfrm>
                <a:off x="4036200" y="4275797"/>
                <a:ext cx="209880" cy="2008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85165F1-0952-BC58-33A5-D2AE51CAA24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18560" y="4258157"/>
                  <a:ext cx="245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0B371F0-A420-0E37-3A6F-1E72E3B0DD67}"/>
                    </a:ext>
                  </a:extLst>
                </p14:cNvPr>
                <p14:cNvContentPartPr/>
                <p14:nvPr/>
              </p14:nvContentPartPr>
              <p14:xfrm>
                <a:off x="4298280" y="4403237"/>
                <a:ext cx="97920" cy="108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0B371F0-A420-0E37-3A6F-1E72E3B0DD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80280" y="4385237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2D4D62-0F54-8825-FDE8-287FCC06544C}"/>
              </a:ext>
            </a:extLst>
          </p:cNvPr>
          <p:cNvGrpSpPr/>
          <p:nvPr/>
        </p:nvGrpSpPr>
        <p:grpSpPr>
          <a:xfrm>
            <a:off x="4531200" y="4203797"/>
            <a:ext cx="859320" cy="308160"/>
            <a:chOff x="4531200" y="4203797"/>
            <a:chExt cx="85932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1AEEB21-1D8F-CF41-E3DE-452BDD51171B}"/>
                    </a:ext>
                  </a:extLst>
                </p14:cNvPr>
                <p14:cNvContentPartPr/>
                <p14:nvPr/>
              </p14:nvContentPartPr>
              <p14:xfrm>
                <a:off x="4531200" y="4297037"/>
                <a:ext cx="105120" cy="155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1AEEB21-1D8F-CF41-E3DE-452BDD51171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13200" y="4279397"/>
                  <a:ext cx="140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26BB7B4-3F72-14E5-2D8B-BF0C68742735}"/>
                    </a:ext>
                  </a:extLst>
                </p14:cNvPr>
                <p14:cNvContentPartPr/>
                <p14:nvPr/>
              </p14:nvContentPartPr>
              <p14:xfrm>
                <a:off x="4644240" y="4294517"/>
                <a:ext cx="113760" cy="1332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26BB7B4-3F72-14E5-2D8B-BF0C687427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26600" y="4276517"/>
                  <a:ext cx="149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BC3B8F8-6A9A-557C-34C8-1AE4E9C6E34C}"/>
                    </a:ext>
                  </a:extLst>
                </p14:cNvPr>
                <p14:cNvContentPartPr/>
                <p14:nvPr/>
              </p14:nvContentPartPr>
              <p14:xfrm>
                <a:off x="4801560" y="4313597"/>
                <a:ext cx="74160" cy="1134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BC3B8F8-6A9A-557C-34C8-1AE4E9C6E34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83560" y="4295957"/>
                  <a:ext cx="109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9446046-B660-EEE0-C55E-9E29F9FFED19}"/>
                    </a:ext>
                  </a:extLst>
                </p14:cNvPr>
                <p14:cNvContentPartPr/>
                <p14:nvPr/>
              </p14:nvContentPartPr>
              <p14:xfrm>
                <a:off x="4942680" y="4203797"/>
                <a:ext cx="28440" cy="2433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9446046-B660-EEE0-C55E-9E29F9FFED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24680" y="4185797"/>
                  <a:ext cx="64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1C26350-770B-25BF-E97C-D267D7737C89}"/>
                    </a:ext>
                  </a:extLst>
                </p14:cNvPr>
                <p14:cNvContentPartPr/>
                <p14:nvPr/>
              </p14:nvContentPartPr>
              <p14:xfrm>
                <a:off x="4931520" y="4307837"/>
                <a:ext cx="97200" cy="1396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1C26350-770B-25BF-E97C-D267D7737C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13880" y="4290197"/>
                  <a:ext cx="132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F817E8C-2A54-C47C-5882-AF4FE042B832}"/>
                    </a:ext>
                  </a:extLst>
                </p14:cNvPr>
                <p14:cNvContentPartPr/>
                <p14:nvPr/>
              </p14:nvContentPartPr>
              <p14:xfrm>
                <a:off x="5115480" y="4274357"/>
                <a:ext cx="57240" cy="181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F817E8C-2A54-C47C-5882-AF4FE042B8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7480" y="4256717"/>
                  <a:ext cx="92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D1DC396-50F9-B176-8CA6-26304C8DEE42}"/>
                    </a:ext>
                  </a:extLst>
                </p14:cNvPr>
                <p14:cNvContentPartPr/>
                <p14:nvPr/>
              </p14:nvContentPartPr>
              <p14:xfrm>
                <a:off x="5196840" y="4284797"/>
                <a:ext cx="113760" cy="1731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D1DC396-50F9-B176-8CA6-26304C8DEE4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79200" y="4266797"/>
                  <a:ext cx="149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C34345A-E8EC-3B72-41DB-433F33AA510F}"/>
                    </a:ext>
                  </a:extLst>
                </p14:cNvPr>
                <p14:cNvContentPartPr/>
                <p14:nvPr/>
              </p14:nvContentPartPr>
              <p14:xfrm>
                <a:off x="5201520" y="4383797"/>
                <a:ext cx="89640" cy="165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C34345A-E8EC-3B72-41DB-433F33AA51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83880" y="4365797"/>
                  <a:ext cx="125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44720E9-2848-BC6C-2E59-68FC6FBC5A06}"/>
                    </a:ext>
                  </a:extLst>
                </p14:cNvPr>
                <p14:cNvContentPartPr/>
                <p14:nvPr/>
              </p14:nvContentPartPr>
              <p14:xfrm>
                <a:off x="5336880" y="4250597"/>
                <a:ext cx="53640" cy="261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44720E9-2848-BC6C-2E59-68FC6FBC5A0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8880" y="4232957"/>
                  <a:ext cx="89280" cy="29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5B2F76E0-0537-183E-FC86-AE361AF0B73C}"/>
                  </a:ext>
                </a:extLst>
              </p14:cNvPr>
              <p14:cNvContentPartPr/>
              <p14:nvPr/>
            </p14:nvContentPartPr>
            <p14:xfrm>
              <a:off x="5598960" y="4334477"/>
              <a:ext cx="113760" cy="723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5B2F76E0-0537-183E-FC86-AE361AF0B73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81320" y="4316477"/>
                <a:ext cx="1494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92CA1EE2-988B-E3C4-7598-5958D124335B}"/>
              </a:ext>
            </a:extLst>
          </p:cNvPr>
          <p:cNvGrpSpPr/>
          <p:nvPr/>
        </p:nvGrpSpPr>
        <p:grpSpPr>
          <a:xfrm>
            <a:off x="5974800" y="4185797"/>
            <a:ext cx="948600" cy="366840"/>
            <a:chOff x="5974800" y="4185797"/>
            <a:chExt cx="94860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87EBA2D-9F13-9A9F-E8D2-016537CC8AC1}"/>
                    </a:ext>
                  </a:extLst>
                </p14:cNvPr>
                <p14:cNvContentPartPr/>
                <p14:nvPr/>
              </p14:nvContentPartPr>
              <p14:xfrm>
                <a:off x="5974800" y="4265717"/>
                <a:ext cx="167760" cy="171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87EBA2D-9F13-9A9F-E8D2-016537CC8A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57160" y="4247717"/>
                  <a:ext cx="203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EDE4945-1356-04D3-57A3-9AC68F082D38}"/>
                    </a:ext>
                  </a:extLst>
                </p14:cNvPr>
                <p14:cNvContentPartPr/>
                <p14:nvPr/>
              </p14:nvContentPartPr>
              <p14:xfrm>
                <a:off x="6194400" y="4381277"/>
                <a:ext cx="94320" cy="255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EDE4945-1356-04D3-57A3-9AC68F082D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76400" y="4363637"/>
                  <a:ext cx="129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280E0F5-0A71-AA42-34D2-5382E096735E}"/>
                    </a:ext>
                  </a:extLst>
                </p14:cNvPr>
                <p14:cNvContentPartPr/>
                <p14:nvPr/>
              </p14:nvContentPartPr>
              <p14:xfrm>
                <a:off x="6388080" y="4185797"/>
                <a:ext cx="113760" cy="3668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280E0F5-0A71-AA42-34D2-5382E096735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70080" y="4168157"/>
                  <a:ext cx="1494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303DD5F-E97E-10D9-6744-8452CF46752A}"/>
                    </a:ext>
                  </a:extLst>
                </p14:cNvPr>
                <p14:cNvContentPartPr/>
                <p14:nvPr/>
              </p14:nvContentPartPr>
              <p14:xfrm>
                <a:off x="6586440" y="4259597"/>
                <a:ext cx="136800" cy="1915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303DD5F-E97E-10D9-6744-8452CF46752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568800" y="4241597"/>
                  <a:ext cx="172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2FCE317-93BE-15B9-09F3-0AD8D76DCBEE}"/>
                    </a:ext>
                  </a:extLst>
                </p14:cNvPr>
                <p14:cNvContentPartPr/>
                <p14:nvPr/>
              </p14:nvContentPartPr>
              <p14:xfrm>
                <a:off x="6803160" y="4387037"/>
                <a:ext cx="120240" cy="129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2FCE317-93BE-15B9-09F3-0AD8D76DCBE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85520" y="4369397"/>
                  <a:ext cx="1558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C6CED22-4F9C-0029-5CDC-A37F3342F2F5}"/>
              </a:ext>
            </a:extLst>
          </p:cNvPr>
          <p:cNvGrpSpPr/>
          <p:nvPr/>
        </p:nvGrpSpPr>
        <p:grpSpPr>
          <a:xfrm>
            <a:off x="7185120" y="4196957"/>
            <a:ext cx="1117440" cy="437040"/>
            <a:chOff x="7185120" y="4196957"/>
            <a:chExt cx="111744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D8A770C-D21A-0E73-AC31-1B2D5E48868C}"/>
                    </a:ext>
                  </a:extLst>
                </p14:cNvPr>
                <p14:cNvContentPartPr/>
                <p14:nvPr/>
              </p14:nvContentPartPr>
              <p14:xfrm>
                <a:off x="7185120" y="4223597"/>
                <a:ext cx="99360" cy="2127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D8A770C-D21A-0E73-AC31-1B2D5E4886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67120" y="4205957"/>
                  <a:ext cx="135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5D07095-69AE-A656-E453-4EAF8D6A82BB}"/>
                    </a:ext>
                  </a:extLst>
                </p14:cNvPr>
                <p14:cNvContentPartPr/>
                <p14:nvPr/>
              </p14:nvContentPartPr>
              <p14:xfrm>
                <a:off x="7354680" y="4342397"/>
                <a:ext cx="10800" cy="741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5D07095-69AE-A656-E453-4EAF8D6A82B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36680" y="4324757"/>
                  <a:ext cx="46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A1DC8C6-50C3-5C8E-1108-A836D80171BA}"/>
                    </a:ext>
                  </a:extLst>
                </p14:cNvPr>
                <p14:cNvContentPartPr/>
                <p14:nvPr/>
              </p14:nvContentPartPr>
              <p14:xfrm>
                <a:off x="7365120" y="4242677"/>
                <a:ext cx="19800" cy="180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A1DC8C6-50C3-5C8E-1108-A836D80171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47480" y="4224677"/>
                  <a:ext cx="55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A3616E2-291A-E133-7DF2-74FBE6C358AE}"/>
                    </a:ext>
                  </a:extLst>
                </p14:cNvPr>
                <p14:cNvContentPartPr/>
                <p14:nvPr/>
              </p14:nvContentPartPr>
              <p14:xfrm>
                <a:off x="7413000" y="4315397"/>
                <a:ext cx="145080" cy="118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A3616E2-291A-E133-7DF2-74FBE6C358A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95360" y="4297397"/>
                  <a:ext cx="180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C82A066-59F1-4E78-F77E-1725C5CB79FB}"/>
                    </a:ext>
                  </a:extLst>
                </p14:cNvPr>
                <p14:cNvContentPartPr/>
                <p14:nvPr/>
              </p14:nvContentPartPr>
              <p14:xfrm>
                <a:off x="7666440" y="4316837"/>
                <a:ext cx="51840" cy="115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C82A066-59F1-4E78-F77E-1725C5CB79F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48800" y="4298837"/>
                  <a:ext cx="87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663F433-6D2E-170B-42A7-5D8D1D29946A}"/>
                    </a:ext>
                  </a:extLst>
                </p14:cNvPr>
                <p14:cNvContentPartPr/>
                <p14:nvPr/>
              </p14:nvContentPartPr>
              <p14:xfrm>
                <a:off x="7702080" y="4251317"/>
                <a:ext cx="117000" cy="1627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663F433-6D2E-170B-42A7-5D8D1D29946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84080" y="4233317"/>
                  <a:ext cx="152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D6A017B-CAD0-65AA-C66D-9B14471C23CE}"/>
                    </a:ext>
                  </a:extLst>
                </p14:cNvPr>
                <p14:cNvContentPartPr/>
                <p14:nvPr/>
              </p14:nvContentPartPr>
              <p14:xfrm>
                <a:off x="7864800" y="4250597"/>
                <a:ext cx="49680" cy="1785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D6A017B-CAD0-65AA-C66D-9B14471C23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47160" y="4232957"/>
                  <a:ext cx="85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AC76B43-9BC9-6525-7C6B-CE66AD6FF136}"/>
                    </a:ext>
                  </a:extLst>
                </p14:cNvPr>
                <p14:cNvContentPartPr/>
                <p14:nvPr/>
              </p14:nvContentPartPr>
              <p14:xfrm>
                <a:off x="7983960" y="4259957"/>
                <a:ext cx="54720" cy="1893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AC76B43-9BC9-6525-7C6B-CE66AD6FF1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66320" y="4241957"/>
                  <a:ext cx="90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C508CD8-B8BA-765F-4920-289385AAC6B2}"/>
                    </a:ext>
                  </a:extLst>
                </p14:cNvPr>
                <p14:cNvContentPartPr/>
                <p14:nvPr/>
              </p14:nvContentPartPr>
              <p14:xfrm>
                <a:off x="7998360" y="4276877"/>
                <a:ext cx="93240" cy="1544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C508CD8-B8BA-765F-4920-289385AAC6B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80720" y="4259237"/>
                  <a:ext cx="128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758F20F-4B73-6E24-AA96-8852020AB06C}"/>
                    </a:ext>
                  </a:extLst>
                </p14:cNvPr>
                <p14:cNvContentPartPr/>
                <p14:nvPr/>
              </p14:nvContentPartPr>
              <p14:xfrm>
                <a:off x="8128680" y="4250237"/>
                <a:ext cx="42480" cy="2077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758F20F-4B73-6E24-AA96-8852020AB06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10680" y="4232237"/>
                  <a:ext cx="78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21CA55E-A1EC-ED25-9799-8C6C9E7D5287}"/>
                    </a:ext>
                  </a:extLst>
                </p14:cNvPr>
                <p14:cNvContentPartPr/>
                <p14:nvPr/>
              </p14:nvContentPartPr>
              <p14:xfrm>
                <a:off x="8220120" y="4196957"/>
                <a:ext cx="82440" cy="4370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21CA55E-A1EC-ED25-9799-8C6C9E7D528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02480" y="4178957"/>
                  <a:ext cx="11808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47A8E83-BC89-FF28-5E91-67A51CBFF874}"/>
              </a:ext>
            </a:extLst>
          </p:cNvPr>
          <p:cNvGrpSpPr/>
          <p:nvPr/>
        </p:nvGrpSpPr>
        <p:grpSpPr>
          <a:xfrm>
            <a:off x="5664840" y="4805357"/>
            <a:ext cx="139680" cy="64800"/>
            <a:chOff x="5664840" y="4805357"/>
            <a:chExt cx="139680" cy="6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7EFD818-42BC-FEDD-FCA3-1763B73ABCFA}"/>
                    </a:ext>
                  </a:extLst>
                </p14:cNvPr>
                <p14:cNvContentPartPr/>
                <p14:nvPr/>
              </p14:nvContentPartPr>
              <p14:xfrm>
                <a:off x="5664840" y="4805357"/>
                <a:ext cx="108000" cy="140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7EFD818-42BC-FEDD-FCA3-1763B73ABCF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46840" y="4787357"/>
                  <a:ext cx="143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0487505-B06B-6F99-6807-F16E7557E1CA}"/>
                    </a:ext>
                  </a:extLst>
                </p14:cNvPr>
                <p14:cNvContentPartPr/>
                <p14:nvPr/>
              </p14:nvContentPartPr>
              <p14:xfrm>
                <a:off x="5667720" y="4855397"/>
                <a:ext cx="136800" cy="147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0487505-B06B-6F99-6807-F16E7557E1C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49720" y="4837757"/>
                  <a:ext cx="1724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F4B555DD-1687-4B88-66EF-AF1DB230167D}"/>
              </a:ext>
            </a:extLst>
          </p:cNvPr>
          <p:cNvGrpSpPr/>
          <p:nvPr/>
        </p:nvGrpSpPr>
        <p:grpSpPr>
          <a:xfrm>
            <a:off x="6044640" y="4734077"/>
            <a:ext cx="815760" cy="214200"/>
            <a:chOff x="6044640" y="4734077"/>
            <a:chExt cx="81576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C481565-EF38-1A35-6C10-0FDC3558B25D}"/>
                    </a:ext>
                  </a:extLst>
                </p14:cNvPr>
                <p14:cNvContentPartPr/>
                <p14:nvPr/>
              </p14:nvContentPartPr>
              <p14:xfrm>
                <a:off x="6044640" y="4734077"/>
                <a:ext cx="176400" cy="2142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C481565-EF38-1A35-6C10-0FDC3558B25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27000" y="4716077"/>
                  <a:ext cx="212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61F0E68-2F96-A60F-12F3-E21A742286C6}"/>
                    </a:ext>
                  </a:extLst>
                </p14:cNvPr>
                <p14:cNvContentPartPr/>
                <p14:nvPr/>
              </p14:nvContentPartPr>
              <p14:xfrm>
                <a:off x="6291240" y="4859357"/>
                <a:ext cx="134640" cy="13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61F0E68-2F96-A60F-12F3-E21A742286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73600" y="4841717"/>
                  <a:ext cx="170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A1C9331-6A7F-C25D-0EAE-C1A040801E83}"/>
                    </a:ext>
                  </a:extLst>
                </p14:cNvPr>
                <p14:cNvContentPartPr/>
                <p14:nvPr/>
              </p14:nvContentPartPr>
              <p14:xfrm>
                <a:off x="6515880" y="4735877"/>
                <a:ext cx="133920" cy="189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A1C9331-6A7F-C25D-0EAE-C1A040801E8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98240" y="4717877"/>
                  <a:ext cx="169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B9D0AA4-CA01-2B9F-A7BE-D7825CB21005}"/>
                    </a:ext>
                  </a:extLst>
                </p14:cNvPr>
                <p14:cNvContentPartPr/>
                <p14:nvPr/>
              </p14:nvContentPartPr>
              <p14:xfrm>
                <a:off x="6748080" y="4885997"/>
                <a:ext cx="112320" cy="140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B9D0AA4-CA01-2B9F-A7BE-D7825CB2100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30080" y="4867997"/>
                  <a:ext cx="147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84DFC5A-B9CA-484A-0F8A-914EF2E17657}"/>
                    </a:ext>
                  </a:extLst>
                </p14:cNvPr>
                <p14:cNvContentPartPr/>
                <p14:nvPr/>
              </p14:nvContentPartPr>
              <p14:xfrm>
                <a:off x="6819360" y="4835597"/>
                <a:ext cx="15120" cy="1044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84DFC5A-B9CA-484A-0F8A-914EF2E1765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01360" y="4817597"/>
                  <a:ext cx="507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F7A7E8EB-DC3E-BC48-3F71-41597DDE95B8}"/>
              </a:ext>
            </a:extLst>
          </p:cNvPr>
          <p:cNvGrpSpPr/>
          <p:nvPr/>
        </p:nvGrpSpPr>
        <p:grpSpPr>
          <a:xfrm>
            <a:off x="7070640" y="4708517"/>
            <a:ext cx="992160" cy="249120"/>
            <a:chOff x="7070640" y="4708517"/>
            <a:chExt cx="99216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11BDFE4-A443-784F-89E5-CCFC3773F7C8}"/>
                    </a:ext>
                  </a:extLst>
                </p14:cNvPr>
                <p14:cNvContentPartPr/>
                <p14:nvPr/>
              </p14:nvContentPartPr>
              <p14:xfrm>
                <a:off x="7070640" y="4717157"/>
                <a:ext cx="146880" cy="2278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11BDFE4-A443-784F-89E5-CCFC3773F7C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52640" y="4699517"/>
                  <a:ext cx="182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5E994CE-1647-D363-13DD-D4594B2998E5}"/>
                    </a:ext>
                  </a:extLst>
                </p14:cNvPr>
                <p14:cNvContentPartPr/>
                <p14:nvPr/>
              </p14:nvContentPartPr>
              <p14:xfrm>
                <a:off x="7272600" y="4766477"/>
                <a:ext cx="35280" cy="1454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5E994CE-1647-D363-13DD-D4594B2998E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54960" y="4748837"/>
                  <a:ext cx="70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336BB03-1B16-8AC2-E98C-8B4ED6B1CA4D}"/>
                    </a:ext>
                  </a:extLst>
                </p14:cNvPr>
                <p14:cNvContentPartPr/>
                <p14:nvPr/>
              </p14:nvContentPartPr>
              <p14:xfrm>
                <a:off x="7368720" y="4818677"/>
                <a:ext cx="130320" cy="943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336BB03-1B16-8AC2-E98C-8B4ED6B1CA4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51080" y="4801037"/>
                  <a:ext cx="165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C63CACE-88D2-0B79-8D98-55D2DFDB397D}"/>
                    </a:ext>
                  </a:extLst>
                </p14:cNvPr>
                <p14:cNvContentPartPr/>
                <p14:nvPr/>
              </p14:nvContentPartPr>
              <p14:xfrm>
                <a:off x="7570320" y="4762157"/>
                <a:ext cx="27000" cy="1184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C63CACE-88D2-0B79-8D98-55D2DFDB397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52320" y="4744157"/>
                  <a:ext cx="62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AD572BE-BA36-ED68-4110-3B552C10DA04}"/>
                    </a:ext>
                  </a:extLst>
                </p14:cNvPr>
                <p14:cNvContentPartPr/>
                <p14:nvPr/>
              </p14:nvContentPartPr>
              <p14:xfrm>
                <a:off x="7595880" y="4723997"/>
                <a:ext cx="108360" cy="133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AD572BE-BA36-ED68-4110-3B552C10DA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78240" y="4706357"/>
                  <a:ext cx="144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D546ADF-9F51-6C7C-A438-CC9210A36D56}"/>
                    </a:ext>
                  </a:extLst>
                </p14:cNvPr>
                <p14:cNvContentPartPr/>
                <p14:nvPr/>
              </p14:nvContentPartPr>
              <p14:xfrm>
                <a:off x="7788480" y="4708517"/>
                <a:ext cx="113400" cy="1839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D546ADF-9F51-6C7C-A438-CC9210A36D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70480" y="4690877"/>
                  <a:ext cx="149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5082741-DD27-FD5C-4E7E-518289436402}"/>
                    </a:ext>
                  </a:extLst>
                </p14:cNvPr>
                <p14:cNvContentPartPr/>
                <p14:nvPr/>
              </p14:nvContentPartPr>
              <p14:xfrm>
                <a:off x="7903680" y="4727597"/>
                <a:ext cx="59760" cy="1591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5082741-DD27-FD5C-4E7E-5182894364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86040" y="4709957"/>
                  <a:ext cx="95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AB4D194-AC64-0CF0-B1AF-46A337B31FE7}"/>
                    </a:ext>
                  </a:extLst>
                </p14:cNvPr>
                <p14:cNvContentPartPr/>
                <p14:nvPr/>
              </p14:nvContentPartPr>
              <p14:xfrm>
                <a:off x="7875240" y="4729397"/>
                <a:ext cx="187560" cy="2282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AB4D194-AC64-0CF0-B1AF-46A337B31FE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857600" y="4711757"/>
                  <a:ext cx="22320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60F0CA2B-BEC4-9241-0C39-EECF4F62F3AA}"/>
              </a:ext>
            </a:extLst>
          </p:cNvPr>
          <p:cNvGrpSpPr/>
          <p:nvPr/>
        </p:nvGrpSpPr>
        <p:grpSpPr>
          <a:xfrm>
            <a:off x="5822520" y="5294957"/>
            <a:ext cx="156240" cy="81720"/>
            <a:chOff x="5822520" y="5294957"/>
            <a:chExt cx="15624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3124439-B189-D0AD-D496-98E3755B1793}"/>
                    </a:ext>
                  </a:extLst>
                </p14:cNvPr>
                <p14:cNvContentPartPr/>
                <p14:nvPr/>
              </p14:nvContentPartPr>
              <p14:xfrm>
                <a:off x="5822520" y="5294957"/>
                <a:ext cx="123480" cy="241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3124439-B189-D0AD-D496-98E3755B179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04520" y="5277317"/>
                  <a:ext cx="159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5DEBFC9-E494-C929-24FB-1CE681279B37}"/>
                    </a:ext>
                  </a:extLst>
                </p14:cNvPr>
                <p14:cNvContentPartPr/>
                <p14:nvPr/>
              </p14:nvContentPartPr>
              <p14:xfrm>
                <a:off x="5833320" y="5356517"/>
                <a:ext cx="145440" cy="201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5DEBFC9-E494-C929-24FB-1CE681279B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815320" y="5338517"/>
                  <a:ext cx="18108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5DEB02E6-AE0D-4DE0-9B88-DFBFB0D50360}"/>
              </a:ext>
            </a:extLst>
          </p:cNvPr>
          <p:cNvGrpSpPr/>
          <p:nvPr/>
        </p:nvGrpSpPr>
        <p:grpSpPr>
          <a:xfrm>
            <a:off x="6127800" y="5175077"/>
            <a:ext cx="524880" cy="277920"/>
            <a:chOff x="6127800" y="5175077"/>
            <a:chExt cx="52488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D62A2B3-186A-63D1-0A61-A7FDE90496A2}"/>
                    </a:ext>
                  </a:extLst>
                </p14:cNvPr>
                <p14:cNvContentPartPr/>
                <p14:nvPr/>
              </p14:nvContentPartPr>
              <p14:xfrm>
                <a:off x="6143280" y="5203877"/>
                <a:ext cx="112680" cy="2376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D62A2B3-186A-63D1-0A61-A7FDE90496A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25280" y="5185877"/>
                  <a:ext cx="148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51DC101-F9BD-0902-2F57-8B6174F76C59}"/>
                    </a:ext>
                  </a:extLst>
                </p14:cNvPr>
                <p14:cNvContentPartPr/>
                <p14:nvPr/>
              </p14:nvContentPartPr>
              <p14:xfrm>
                <a:off x="6127800" y="5256797"/>
                <a:ext cx="131760" cy="122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51DC101-F9BD-0902-2F57-8B6174F76C5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10160" y="5238797"/>
                  <a:ext cx="167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6D2E4EC-3F54-75ED-104A-42EFFCA4E53C}"/>
                    </a:ext>
                  </a:extLst>
                </p14:cNvPr>
                <p14:cNvContentPartPr/>
                <p14:nvPr/>
              </p14:nvContentPartPr>
              <p14:xfrm>
                <a:off x="6305640" y="5339237"/>
                <a:ext cx="97920" cy="57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6D2E4EC-3F54-75ED-104A-42EFFCA4E53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87640" y="5321597"/>
                  <a:ext cx="133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18263A5-373A-6BED-C6EB-9B67937379CF}"/>
                    </a:ext>
                  </a:extLst>
                </p14:cNvPr>
                <p14:cNvContentPartPr/>
                <p14:nvPr/>
              </p14:nvContentPartPr>
              <p14:xfrm>
                <a:off x="6504000" y="5175077"/>
                <a:ext cx="148680" cy="2779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18263A5-373A-6BED-C6EB-9B67937379C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486000" y="5157437"/>
                  <a:ext cx="18432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DB838595-42BB-F45B-2528-C4DADFD34C08}"/>
              </a:ext>
            </a:extLst>
          </p:cNvPr>
          <p:cNvGrpSpPr/>
          <p:nvPr/>
        </p:nvGrpSpPr>
        <p:grpSpPr>
          <a:xfrm>
            <a:off x="6801720" y="5193797"/>
            <a:ext cx="340920" cy="258480"/>
            <a:chOff x="6801720" y="5193797"/>
            <a:chExt cx="34092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A3CA678-7562-8AA4-C026-47E50CC1317A}"/>
                    </a:ext>
                  </a:extLst>
                </p14:cNvPr>
                <p14:cNvContentPartPr/>
                <p14:nvPr/>
              </p14:nvContentPartPr>
              <p14:xfrm>
                <a:off x="6801720" y="5273357"/>
                <a:ext cx="97200" cy="1213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A3CA678-7562-8AA4-C026-47E50CC1317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783720" y="5255357"/>
                  <a:ext cx="132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8B3573E-E779-33D5-F9C4-7210FEBACC1F}"/>
                    </a:ext>
                  </a:extLst>
                </p14:cNvPr>
                <p14:cNvContentPartPr/>
                <p14:nvPr/>
              </p14:nvContentPartPr>
              <p14:xfrm>
                <a:off x="6968760" y="5193797"/>
                <a:ext cx="173880" cy="2584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8B3573E-E779-33D5-F9C4-7210FEBACC1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51120" y="5176157"/>
                  <a:ext cx="20952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D83927E3-D8BF-62E6-FA83-670EDA8E0487}"/>
              </a:ext>
            </a:extLst>
          </p:cNvPr>
          <p:cNvGrpSpPr/>
          <p:nvPr/>
        </p:nvGrpSpPr>
        <p:grpSpPr>
          <a:xfrm>
            <a:off x="7323000" y="5198477"/>
            <a:ext cx="422640" cy="205920"/>
            <a:chOff x="7323000" y="5198477"/>
            <a:chExt cx="42264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101D65A-6A9C-1D02-1227-BF70C8D80C46}"/>
                    </a:ext>
                  </a:extLst>
                </p14:cNvPr>
                <p14:cNvContentPartPr/>
                <p14:nvPr/>
              </p14:nvContentPartPr>
              <p14:xfrm>
                <a:off x="7345320" y="5272637"/>
                <a:ext cx="115200" cy="248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101D65A-6A9C-1D02-1227-BF70C8D80C4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327680" y="5254997"/>
                  <a:ext cx="150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6E1521B-1088-AA0A-1D53-AC3DDB805685}"/>
                    </a:ext>
                  </a:extLst>
                </p14:cNvPr>
                <p14:cNvContentPartPr/>
                <p14:nvPr/>
              </p14:nvContentPartPr>
              <p14:xfrm>
                <a:off x="7323000" y="5338517"/>
                <a:ext cx="140400" cy="237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6E1521B-1088-AA0A-1D53-AC3DDB80568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05360" y="5320877"/>
                  <a:ext cx="176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0B0EC39-0AAA-DA3C-05A9-B1480E17028F}"/>
                    </a:ext>
                  </a:extLst>
                </p14:cNvPr>
                <p14:cNvContentPartPr/>
                <p14:nvPr/>
              </p14:nvContentPartPr>
              <p14:xfrm>
                <a:off x="7580040" y="5198477"/>
                <a:ext cx="165600" cy="2059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0B0EC39-0AAA-DA3C-05A9-B1480E17028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562040" y="5180477"/>
                  <a:ext cx="20124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83D49AF7-5B2D-CEDE-EE6C-715BB8C92CE7}"/>
                  </a:ext>
                </a:extLst>
              </p14:cNvPr>
              <p14:cNvContentPartPr/>
              <p14:nvPr/>
            </p14:nvContentPartPr>
            <p14:xfrm>
              <a:off x="9201120" y="2993477"/>
              <a:ext cx="239400" cy="3412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83D49AF7-5B2D-CEDE-EE6C-715BB8C92CE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183120" y="2975837"/>
                <a:ext cx="275040" cy="3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7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A00D20-5D95-EDCF-A09B-94DBC8FB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53" y="1083463"/>
            <a:ext cx="9115492" cy="156687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BB796A6-2611-1C3F-A417-D353FB6390DF}"/>
              </a:ext>
            </a:extLst>
          </p:cNvPr>
          <p:cNvGrpSpPr/>
          <p:nvPr/>
        </p:nvGrpSpPr>
        <p:grpSpPr>
          <a:xfrm>
            <a:off x="1534560" y="2851277"/>
            <a:ext cx="282960" cy="259560"/>
            <a:chOff x="1534560" y="2851277"/>
            <a:chExt cx="28296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0C86CF3-82F4-E8B2-09EA-8BD22D90D0A4}"/>
                    </a:ext>
                  </a:extLst>
                </p14:cNvPr>
                <p14:cNvContentPartPr/>
                <p14:nvPr/>
              </p14:nvContentPartPr>
              <p14:xfrm>
                <a:off x="1590720" y="2891237"/>
                <a:ext cx="25560" cy="20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0C86CF3-82F4-E8B2-09EA-8BD22D90D0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2720" y="2873237"/>
                  <a:ext cx="61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0DFAF73-9944-EB4F-365A-64DC40F251DB}"/>
                    </a:ext>
                  </a:extLst>
                </p14:cNvPr>
                <p14:cNvContentPartPr/>
                <p14:nvPr/>
              </p14:nvContentPartPr>
              <p14:xfrm>
                <a:off x="1534560" y="2974037"/>
                <a:ext cx="110880" cy="1368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0DFAF73-9944-EB4F-365A-64DC40F251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16560" y="2956397"/>
                  <a:ext cx="146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56154C7-C40C-3C64-08C7-955E3FFECEDA}"/>
                    </a:ext>
                  </a:extLst>
                </p14:cNvPr>
                <p14:cNvContentPartPr/>
                <p14:nvPr/>
              </p14:nvContentPartPr>
              <p14:xfrm>
                <a:off x="1667400" y="2895197"/>
                <a:ext cx="9000" cy="86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56154C7-C40C-3C64-08C7-955E3FFECE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49760" y="2877197"/>
                  <a:ext cx="44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635044F-7F0E-3772-26C7-3BE375B6878E}"/>
                    </a:ext>
                  </a:extLst>
                </p14:cNvPr>
                <p14:cNvContentPartPr/>
                <p14:nvPr/>
              </p14:nvContentPartPr>
              <p14:xfrm>
                <a:off x="1696920" y="2851277"/>
                <a:ext cx="79560" cy="961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635044F-7F0E-3772-26C7-3BE375B687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78920" y="2833637"/>
                  <a:ext cx="115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B263718-B308-0C44-CAC6-E3EB09D781B4}"/>
                    </a:ext>
                  </a:extLst>
                </p14:cNvPr>
                <p14:cNvContentPartPr/>
                <p14:nvPr/>
              </p14:nvContentPartPr>
              <p14:xfrm>
                <a:off x="1672080" y="2999237"/>
                <a:ext cx="106200" cy="97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B263718-B308-0C44-CAC6-E3EB09D781B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54440" y="2981597"/>
                  <a:ext cx="141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D74A58D-781A-2D61-09C6-14E26A600C59}"/>
                    </a:ext>
                  </a:extLst>
                </p14:cNvPr>
                <p14:cNvContentPartPr/>
                <p14:nvPr/>
              </p14:nvContentPartPr>
              <p14:xfrm>
                <a:off x="1681800" y="3029117"/>
                <a:ext cx="135720" cy="565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D74A58D-781A-2D61-09C6-14E26A600C5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64160" y="3011477"/>
                  <a:ext cx="17136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E021F5-07E0-E248-8130-FCE49C9B6409}"/>
              </a:ext>
            </a:extLst>
          </p:cNvPr>
          <p:cNvGrpSpPr/>
          <p:nvPr/>
        </p:nvGrpSpPr>
        <p:grpSpPr>
          <a:xfrm>
            <a:off x="2042160" y="2703317"/>
            <a:ext cx="809280" cy="629280"/>
            <a:chOff x="2042160" y="2703317"/>
            <a:chExt cx="80928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90F512C-1226-6695-6275-F659E2D77701}"/>
                    </a:ext>
                  </a:extLst>
                </p14:cNvPr>
                <p14:cNvContentPartPr/>
                <p14:nvPr/>
              </p14:nvContentPartPr>
              <p14:xfrm>
                <a:off x="2042160" y="2793677"/>
                <a:ext cx="136800" cy="538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90F512C-1226-6695-6275-F659E2D777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24520" y="2775677"/>
                  <a:ext cx="172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9DD403E-641E-B887-B342-3633A3086ABA}"/>
                    </a:ext>
                  </a:extLst>
                </p14:cNvPr>
                <p14:cNvContentPartPr/>
                <p14:nvPr/>
              </p14:nvContentPartPr>
              <p14:xfrm>
                <a:off x="2284800" y="2753357"/>
                <a:ext cx="118800" cy="113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9DD403E-641E-B887-B342-3633A3086A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66800" y="2735357"/>
                  <a:ext cx="154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E5A355F-E360-C1F4-B835-C7514E554AFE}"/>
                    </a:ext>
                  </a:extLst>
                </p14:cNvPr>
                <p14:cNvContentPartPr/>
                <p14:nvPr/>
              </p14:nvContentPartPr>
              <p14:xfrm>
                <a:off x="2579640" y="2703317"/>
                <a:ext cx="85320" cy="208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E5A355F-E360-C1F4-B835-C7514E554A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61640" y="2685677"/>
                  <a:ext cx="120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60CE0F7-11F7-F7F3-74A1-BE26B9354460}"/>
                    </a:ext>
                  </a:extLst>
                </p14:cNvPr>
                <p14:cNvContentPartPr/>
                <p14:nvPr/>
              </p14:nvContentPartPr>
              <p14:xfrm>
                <a:off x="2282640" y="3141077"/>
                <a:ext cx="109800" cy="119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60CE0F7-11F7-F7F3-74A1-BE26B935446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65000" y="3123077"/>
                  <a:ext cx="145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4C93FAD-8650-778A-4F0F-545C756071CC}"/>
                    </a:ext>
                  </a:extLst>
                </p14:cNvPr>
                <p14:cNvContentPartPr/>
                <p14:nvPr/>
              </p14:nvContentPartPr>
              <p14:xfrm>
                <a:off x="2535360" y="3078797"/>
                <a:ext cx="95400" cy="209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4C93FAD-8650-778A-4F0F-545C756071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17720" y="3061157"/>
                  <a:ext cx="131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F6D4B79-AD62-E524-13F8-105D6453E752}"/>
                    </a:ext>
                  </a:extLst>
                </p14:cNvPr>
                <p14:cNvContentPartPr/>
                <p14:nvPr/>
              </p14:nvContentPartPr>
              <p14:xfrm>
                <a:off x="2757840" y="2806277"/>
                <a:ext cx="93600" cy="465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F6D4B79-AD62-E524-13F8-105D6453E7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39840" y="2788277"/>
                  <a:ext cx="129240" cy="50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743C1A26-11B9-35DC-7132-3B5E277AFBA7}"/>
                  </a:ext>
                </a:extLst>
              </p14:cNvPr>
              <p14:cNvContentPartPr/>
              <p14:nvPr/>
            </p14:nvContentPartPr>
            <p14:xfrm>
              <a:off x="3351120" y="3049277"/>
              <a:ext cx="7920" cy="144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743C1A26-11B9-35DC-7132-3B5E277AFB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33120" y="3031277"/>
                <a:ext cx="43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F2AE296B-C972-7BB8-CAB2-35AE48BF6529}"/>
                  </a:ext>
                </a:extLst>
              </p14:cNvPr>
              <p14:cNvContentPartPr/>
              <p14:nvPr/>
            </p14:nvContentPartPr>
            <p14:xfrm>
              <a:off x="3280200" y="3151157"/>
              <a:ext cx="106560" cy="158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F2AE296B-C972-7BB8-CAB2-35AE48BF652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62200" y="3133517"/>
                <a:ext cx="142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39559882-CE68-552A-10F8-1B47DBCB2173}"/>
                  </a:ext>
                </a:extLst>
              </p14:cNvPr>
              <p14:cNvContentPartPr/>
              <p14:nvPr/>
            </p14:nvContentPartPr>
            <p14:xfrm>
              <a:off x="3806520" y="2798717"/>
              <a:ext cx="78840" cy="5662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39559882-CE68-552A-10F8-1B47DBCB217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88520" y="2780717"/>
                <a:ext cx="11448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DEC02C8F-8D50-D4F6-C32B-B8C940E9E680}"/>
                  </a:ext>
                </a:extLst>
              </p14:cNvPr>
              <p14:cNvContentPartPr/>
              <p14:nvPr/>
            </p14:nvContentPartPr>
            <p14:xfrm>
              <a:off x="4075800" y="2826077"/>
              <a:ext cx="16560" cy="17568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DEC02C8F-8D50-D4F6-C32B-B8C940E9E68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57800" y="2808437"/>
                <a:ext cx="522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8D3133A-A159-46E9-5505-0B3F06204D77}"/>
                  </a:ext>
                </a:extLst>
              </p14:cNvPr>
              <p14:cNvContentPartPr/>
              <p14:nvPr/>
            </p14:nvContentPartPr>
            <p14:xfrm>
              <a:off x="4084800" y="3141437"/>
              <a:ext cx="11160" cy="1443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8D3133A-A159-46E9-5505-0B3F06204D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67160" y="3123797"/>
                <a:ext cx="4680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8BBA3C62-829D-4403-CBC0-A2C3618BF3EF}"/>
              </a:ext>
            </a:extLst>
          </p:cNvPr>
          <p:cNvGrpSpPr/>
          <p:nvPr/>
        </p:nvGrpSpPr>
        <p:grpSpPr>
          <a:xfrm>
            <a:off x="4265880" y="2855957"/>
            <a:ext cx="432720" cy="435600"/>
            <a:chOff x="4265880" y="2855957"/>
            <a:chExt cx="43272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636B55E-118B-3046-CAE7-755F62A57C57}"/>
                    </a:ext>
                  </a:extLst>
                </p14:cNvPr>
                <p14:cNvContentPartPr/>
                <p14:nvPr/>
              </p14:nvContentPartPr>
              <p14:xfrm>
                <a:off x="4277040" y="2855957"/>
                <a:ext cx="100080" cy="123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636B55E-118B-3046-CAE7-755F62A57C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59400" y="2838317"/>
                  <a:ext cx="135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4ED16A0-626E-BEF0-7D85-2AFE2F729C3C}"/>
                    </a:ext>
                  </a:extLst>
                </p14:cNvPr>
                <p14:cNvContentPartPr/>
                <p14:nvPr/>
              </p14:nvContentPartPr>
              <p14:xfrm>
                <a:off x="4266240" y="3201197"/>
                <a:ext cx="45360" cy="745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4ED16A0-626E-BEF0-7D85-2AFE2F729C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48240" y="3183197"/>
                  <a:ext cx="81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D1AC4BA-529E-5FE9-92BA-62594A99061C}"/>
                    </a:ext>
                  </a:extLst>
                </p14:cNvPr>
                <p14:cNvContentPartPr/>
                <p14:nvPr/>
              </p14:nvContentPartPr>
              <p14:xfrm>
                <a:off x="4265880" y="3117677"/>
                <a:ext cx="38160" cy="173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D1AC4BA-529E-5FE9-92BA-62594A99061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48240" y="3099677"/>
                  <a:ext cx="73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8525566-D971-8C1C-F97D-B06885ED5F59}"/>
                    </a:ext>
                  </a:extLst>
                </p14:cNvPr>
                <p14:cNvContentPartPr/>
                <p14:nvPr/>
              </p14:nvContentPartPr>
              <p14:xfrm>
                <a:off x="4454520" y="2882237"/>
                <a:ext cx="70560" cy="408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8525566-D971-8C1C-F97D-B06885ED5F5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436880" y="2864597"/>
                  <a:ext cx="1062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EF05B9C-026A-8600-5809-23C57A28CF13}"/>
                    </a:ext>
                  </a:extLst>
                </p14:cNvPr>
                <p14:cNvContentPartPr/>
                <p14:nvPr/>
              </p14:nvContentPartPr>
              <p14:xfrm>
                <a:off x="4651800" y="2872517"/>
                <a:ext cx="46800" cy="394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EF05B9C-026A-8600-5809-23C57A28CF1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33800" y="2854877"/>
                  <a:ext cx="8244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208D9D-F88B-6F7F-1669-BC4B10A8092B}"/>
              </a:ext>
            </a:extLst>
          </p:cNvPr>
          <p:cNvGrpSpPr/>
          <p:nvPr/>
        </p:nvGrpSpPr>
        <p:grpSpPr>
          <a:xfrm>
            <a:off x="4845120" y="2700077"/>
            <a:ext cx="546120" cy="550440"/>
            <a:chOff x="4845120" y="2700077"/>
            <a:chExt cx="54612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C4FF692-EA0C-8560-B790-C16037968779}"/>
                    </a:ext>
                  </a:extLst>
                </p14:cNvPr>
                <p14:cNvContentPartPr/>
                <p14:nvPr/>
              </p14:nvContentPartPr>
              <p14:xfrm>
                <a:off x="4882920" y="2770997"/>
                <a:ext cx="128520" cy="1231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C4FF692-EA0C-8560-B790-C160379687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65280" y="2753357"/>
                  <a:ext cx="164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02E7A20-3791-809C-AF2B-7AC4D622C584}"/>
                    </a:ext>
                  </a:extLst>
                </p14:cNvPr>
                <p14:cNvContentPartPr/>
                <p14:nvPr/>
              </p14:nvContentPartPr>
              <p14:xfrm>
                <a:off x="5130600" y="2700077"/>
                <a:ext cx="77040" cy="249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02E7A20-3791-809C-AF2B-7AC4D622C58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12600" y="2682437"/>
                  <a:ext cx="112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D906E6B-9D68-7EF0-571E-261ADB810AF3}"/>
                    </a:ext>
                  </a:extLst>
                </p14:cNvPr>
                <p14:cNvContentPartPr/>
                <p14:nvPr/>
              </p14:nvContentPartPr>
              <p14:xfrm>
                <a:off x="4845120" y="3102197"/>
                <a:ext cx="114840" cy="1483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D906E6B-9D68-7EF0-571E-261ADB810A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27480" y="3084197"/>
                  <a:ext cx="150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65F6B75-829F-4279-49CA-F599A7CC147E}"/>
                    </a:ext>
                  </a:extLst>
                </p14:cNvPr>
                <p14:cNvContentPartPr/>
                <p14:nvPr/>
              </p14:nvContentPartPr>
              <p14:xfrm>
                <a:off x="5089200" y="3017597"/>
                <a:ext cx="131400" cy="226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65F6B75-829F-4279-49CA-F599A7CC14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71560" y="2999957"/>
                  <a:ext cx="167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2D4F453-65B2-DEAF-CE1D-04932B5064DA}"/>
                    </a:ext>
                  </a:extLst>
                </p14:cNvPr>
                <p14:cNvContentPartPr/>
                <p14:nvPr/>
              </p14:nvContentPartPr>
              <p14:xfrm>
                <a:off x="5296200" y="2839397"/>
                <a:ext cx="95040" cy="381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2D4F453-65B2-DEAF-CE1D-04932B5064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78200" y="2821397"/>
                  <a:ext cx="13068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BCD79BA-D81F-9B66-0A83-F4C70C5EE1B3}"/>
              </a:ext>
            </a:extLst>
          </p:cNvPr>
          <p:cNvGrpSpPr/>
          <p:nvPr/>
        </p:nvGrpSpPr>
        <p:grpSpPr>
          <a:xfrm>
            <a:off x="5612640" y="2992397"/>
            <a:ext cx="127440" cy="74160"/>
            <a:chOff x="5612640" y="2992397"/>
            <a:chExt cx="127440" cy="7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9123435-62DE-126D-19F5-E01E905AD67C}"/>
                    </a:ext>
                  </a:extLst>
                </p14:cNvPr>
                <p14:cNvContentPartPr/>
                <p14:nvPr/>
              </p14:nvContentPartPr>
              <p14:xfrm>
                <a:off x="5628480" y="2992397"/>
                <a:ext cx="111600" cy="7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9123435-62DE-126D-19F5-E01E905AD6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10840" y="2974757"/>
                  <a:ext cx="147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3B0E145-9535-E0DD-40FD-732282F684E2}"/>
                    </a:ext>
                  </a:extLst>
                </p14:cNvPr>
                <p14:cNvContentPartPr/>
                <p14:nvPr/>
              </p14:nvContentPartPr>
              <p14:xfrm>
                <a:off x="5612640" y="3060077"/>
                <a:ext cx="115560" cy="6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3B0E145-9535-E0DD-40FD-732282F684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94640" y="3042437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CD9EEDD8-82AB-9F67-0CDE-4C5A2419F0E1}"/>
                  </a:ext>
                </a:extLst>
              </p14:cNvPr>
              <p14:cNvContentPartPr/>
              <p14:nvPr/>
            </p14:nvContentPartPr>
            <p14:xfrm>
              <a:off x="5972640" y="2677757"/>
              <a:ext cx="154440" cy="7214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CD9EEDD8-82AB-9F67-0CDE-4C5A2419F0E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955000" y="2659757"/>
                <a:ext cx="19008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DBB994A-8115-A388-7A1B-B658C1CBE137}"/>
                  </a:ext>
                </a:extLst>
              </p14:cNvPr>
              <p14:cNvContentPartPr/>
              <p14:nvPr/>
            </p14:nvContentPartPr>
            <p14:xfrm>
              <a:off x="6335520" y="2682077"/>
              <a:ext cx="208440" cy="1494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DBB994A-8115-A388-7A1B-B658C1CBE13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17520" y="2664437"/>
                <a:ext cx="244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766D4D5-13E2-132D-2E89-65351AEE42A0}"/>
                  </a:ext>
                </a:extLst>
              </p14:cNvPr>
              <p14:cNvContentPartPr/>
              <p14:nvPr/>
            </p14:nvContentPartPr>
            <p14:xfrm>
              <a:off x="6847080" y="2625557"/>
              <a:ext cx="113400" cy="2127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766D4D5-13E2-132D-2E89-65351AEE42A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829080" y="2607557"/>
                <a:ext cx="14904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EBE18F73-264F-980E-8856-4474569FC168}"/>
              </a:ext>
            </a:extLst>
          </p:cNvPr>
          <p:cNvGrpSpPr/>
          <p:nvPr/>
        </p:nvGrpSpPr>
        <p:grpSpPr>
          <a:xfrm>
            <a:off x="6180720" y="3122357"/>
            <a:ext cx="384840" cy="168840"/>
            <a:chOff x="6180720" y="3122357"/>
            <a:chExt cx="38484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BECD7A3-9656-3692-0D7B-C1425183060D}"/>
                    </a:ext>
                  </a:extLst>
                </p14:cNvPr>
                <p14:cNvContentPartPr/>
                <p14:nvPr/>
              </p14:nvContentPartPr>
              <p14:xfrm>
                <a:off x="6180720" y="3147917"/>
                <a:ext cx="146880" cy="1432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BECD7A3-9656-3692-0D7B-C1425183060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63080" y="3129917"/>
                  <a:ext cx="182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CF184EF-80FC-420B-0FF1-AA7CC39196AF}"/>
                    </a:ext>
                  </a:extLst>
                </p14:cNvPr>
                <p14:cNvContentPartPr/>
                <p14:nvPr/>
              </p14:nvContentPartPr>
              <p14:xfrm>
                <a:off x="6344520" y="3229277"/>
                <a:ext cx="90360" cy="15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CF184EF-80FC-420B-0FF1-AA7CC39196A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26880" y="3211637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D782CB2-99AC-1588-6B06-7BB92ACB93F3}"/>
                    </a:ext>
                  </a:extLst>
                </p14:cNvPr>
                <p14:cNvContentPartPr/>
                <p14:nvPr/>
              </p14:nvContentPartPr>
              <p14:xfrm>
                <a:off x="6385920" y="3167357"/>
                <a:ext cx="16200" cy="97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D782CB2-99AC-1588-6B06-7BB92ACB93F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68280" y="3149357"/>
                  <a:ext cx="51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51779F3-F647-C3D9-FC82-7AE20668695C}"/>
                    </a:ext>
                  </a:extLst>
                </p14:cNvPr>
                <p14:cNvContentPartPr/>
                <p14:nvPr/>
              </p14:nvContentPartPr>
              <p14:xfrm>
                <a:off x="6467640" y="3122357"/>
                <a:ext cx="97920" cy="162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51779F3-F647-C3D9-FC82-7AE20668695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50000" y="3104357"/>
                  <a:ext cx="13356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B9DF381-F769-0473-B1AE-9ED8ABF5C1AE}"/>
              </a:ext>
            </a:extLst>
          </p:cNvPr>
          <p:cNvGrpSpPr/>
          <p:nvPr/>
        </p:nvGrpSpPr>
        <p:grpSpPr>
          <a:xfrm>
            <a:off x="6726120" y="2800517"/>
            <a:ext cx="545400" cy="663120"/>
            <a:chOff x="6726120" y="2800517"/>
            <a:chExt cx="545400" cy="66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7362DD3-3086-522A-30FC-FDDD4DDEBFC0}"/>
                    </a:ext>
                  </a:extLst>
                </p14:cNvPr>
                <p14:cNvContentPartPr/>
                <p14:nvPr/>
              </p14:nvContentPartPr>
              <p14:xfrm>
                <a:off x="6726120" y="3042437"/>
                <a:ext cx="103680" cy="225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7362DD3-3086-522A-30FC-FDDD4DDEBFC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08480" y="3024437"/>
                  <a:ext cx="139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02B5CB9-E69E-B9E4-14D5-647E0268E2B3}"/>
                    </a:ext>
                  </a:extLst>
                </p14:cNvPr>
                <p14:cNvContentPartPr/>
                <p14:nvPr/>
              </p14:nvContentPartPr>
              <p14:xfrm>
                <a:off x="6838800" y="3186797"/>
                <a:ext cx="100080" cy="208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02B5CB9-E69E-B9E4-14D5-647E0268E2B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20800" y="3168797"/>
                  <a:ext cx="135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001714B-038B-219A-5E3E-08FAA96F7134}"/>
                    </a:ext>
                  </a:extLst>
                </p14:cNvPr>
                <p14:cNvContentPartPr/>
                <p14:nvPr/>
              </p14:nvContentPartPr>
              <p14:xfrm>
                <a:off x="6881640" y="3111917"/>
                <a:ext cx="18720" cy="1558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001714B-038B-219A-5E3E-08FAA96F713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64000" y="3094277"/>
                  <a:ext cx="54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B370ADE-B0F1-7330-B380-E5F7AB44AB8D}"/>
                    </a:ext>
                  </a:extLst>
                </p14:cNvPr>
                <p14:cNvContentPartPr/>
                <p14:nvPr/>
              </p14:nvContentPartPr>
              <p14:xfrm>
                <a:off x="6979200" y="3073037"/>
                <a:ext cx="115920" cy="248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B370ADE-B0F1-7330-B380-E5F7AB44AB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61560" y="3055397"/>
                  <a:ext cx="151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82C3F55-A42A-3D0F-D58F-5A9CCB543AA2}"/>
                    </a:ext>
                  </a:extLst>
                </p14:cNvPr>
                <p14:cNvContentPartPr/>
                <p14:nvPr/>
              </p14:nvContentPartPr>
              <p14:xfrm>
                <a:off x="7083960" y="2800517"/>
                <a:ext cx="187560" cy="6631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82C3F55-A42A-3D0F-D58F-5A9CCB543AA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66320" y="2782517"/>
                  <a:ext cx="223200" cy="69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5989300-46E4-3451-C56F-EC995B258BC7}"/>
              </a:ext>
            </a:extLst>
          </p:cNvPr>
          <p:cNvGrpSpPr/>
          <p:nvPr/>
        </p:nvGrpSpPr>
        <p:grpSpPr>
          <a:xfrm>
            <a:off x="3828480" y="3657317"/>
            <a:ext cx="973440" cy="564840"/>
            <a:chOff x="3828480" y="3657317"/>
            <a:chExt cx="97344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E09AA5A-C029-AAE7-FB81-356076742EEF}"/>
                    </a:ext>
                  </a:extLst>
                </p14:cNvPr>
                <p14:cNvContentPartPr/>
                <p14:nvPr/>
              </p14:nvContentPartPr>
              <p14:xfrm>
                <a:off x="3828480" y="3697997"/>
                <a:ext cx="145080" cy="5018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E09AA5A-C029-AAE7-FB81-356076742EE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10480" y="3679997"/>
                  <a:ext cx="1807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0C3C54A-CCA8-8004-3218-AF94295160FE}"/>
                    </a:ext>
                  </a:extLst>
                </p14:cNvPr>
                <p14:cNvContentPartPr/>
                <p14:nvPr/>
              </p14:nvContentPartPr>
              <p14:xfrm>
                <a:off x="4004880" y="3725717"/>
                <a:ext cx="171000" cy="157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0C3C54A-CCA8-8004-3218-AF94295160F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86880" y="3707717"/>
                  <a:ext cx="206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319955F-A020-318F-6B5E-8DD778EB8983}"/>
                    </a:ext>
                  </a:extLst>
                </p14:cNvPr>
                <p14:cNvContentPartPr/>
                <p14:nvPr/>
              </p14:nvContentPartPr>
              <p14:xfrm>
                <a:off x="4260120" y="3657317"/>
                <a:ext cx="95760" cy="2131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319955F-A020-318F-6B5E-8DD778EB898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42480" y="3639677"/>
                  <a:ext cx="131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BC002FD-A0FB-3573-4B1E-5E4356D64F28}"/>
                    </a:ext>
                  </a:extLst>
                </p14:cNvPr>
                <p14:cNvContentPartPr/>
                <p14:nvPr/>
              </p14:nvContentPartPr>
              <p14:xfrm>
                <a:off x="4047360" y="4046477"/>
                <a:ext cx="102240" cy="1530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BC002FD-A0FB-3573-4B1E-5E4356D64F2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029360" y="4028837"/>
                  <a:ext cx="137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155C817-5B76-B951-DCD8-BA30CD0E0370}"/>
                    </a:ext>
                  </a:extLst>
                </p14:cNvPr>
                <p14:cNvContentPartPr/>
                <p14:nvPr/>
              </p14:nvContentPartPr>
              <p14:xfrm>
                <a:off x="4243560" y="4011197"/>
                <a:ext cx="129600" cy="2109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155C817-5B76-B951-DCD8-BA30CD0E037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25560" y="3993197"/>
                  <a:ext cx="165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3444D3F-1371-EEA8-7C09-1E7F0520D0E0}"/>
                    </a:ext>
                  </a:extLst>
                </p14:cNvPr>
                <p14:cNvContentPartPr/>
                <p14:nvPr/>
              </p14:nvContentPartPr>
              <p14:xfrm>
                <a:off x="4493040" y="3766397"/>
                <a:ext cx="90720" cy="444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3444D3F-1371-EEA8-7C09-1E7F0520D0E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75040" y="3748397"/>
                  <a:ext cx="1263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DD9AB4D-5A43-7DA3-51B0-3CB896320B8C}"/>
                    </a:ext>
                  </a:extLst>
                </p14:cNvPr>
                <p14:cNvContentPartPr/>
                <p14:nvPr/>
              </p14:nvContentPartPr>
              <p14:xfrm>
                <a:off x="4708680" y="3737237"/>
                <a:ext cx="93240" cy="437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DD9AB4D-5A43-7DA3-51B0-3CB896320B8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90680" y="3719237"/>
                  <a:ext cx="12888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84FA369-758D-6CDB-5094-49D090648625}"/>
              </a:ext>
            </a:extLst>
          </p:cNvPr>
          <p:cNvGrpSpPr/>
          <p:nvPr/>
        </p:nvGrpSpPr>
        <p:grpSpPr>
          <a:xfrm>
            <a:off x="5121960" y="3614477"/>
            <a:ext cx="456480" cy="531000"/>
            <a:chOff x="5121960" y="3614477"/>
            <a:chExt cx="456480" cy="5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9B37898-8EBE-0A3B-6610-2FF777750E0F}"/>
                    </a:ext>
                  </a:extLst>
                </p14:cNvPr>
                <p14:cNvContentPartPr/>
                <p14:nvPr/>
              </p14:nvContentPartPr>
              <p14:xfrm>
                <a:off x="5136000" y="3614477"/>
                <a:ext cx="10800" cy="210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9B37898-8EBE-0A3B-6610-2FF777750E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18360" y="3596477"/>
                  <a:ext cx="46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5EEEC57-6915-C59C-EE7E-22BFA68B97DC}"/>
                    </a:ext>
                  </a:extLst>
                </p14:cNvPr>
                <p14:cNvContentPartPr/>
                <p14:nvPr/>
              </p14:nvContentPartPr>
              <p14:xfrm>
                <a:off x="5268480" y="3647237"/>
                <a:ext cx="127440" cy="1231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5EEEC57-6915-C59C-EE7E-22BFA68B97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50840" y="3629237"/>
                  <a:ext cx="163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55015BA-6C55-9880-4F89-15E21412F54A}"/>
                    </a:ext>
                  </a:extLst>
                </p14:cNvPr>
                <p14:cNvContentPartPr/>
                <p14:nvPr/>
              </p14:nvContentPartPr>
              <p14:xfrm>
                <a:off x="5121960" y="3987077"/>
                <a:ext cx="13320" cy="1584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55015BA-6C55-9880-4F89-15E21412F54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03960" y="3969077"/>
                  <a:ext cx="48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D2CC4A3-3068-A292-7D60-1232E16535D7}"/>
                    </a:ext>
                  </a:extLst>
                </p14:cNvPr>
                <p14:cNvContentPartPr/>
                <p14:nvPr/>
              </p14:nvContentPartPr>
              <p14:xfrm>
                <a:off x="5338680" y="3988877"/>
                <a:ext cx="15120" cy="127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D2CC4A3-3068-A292-7D60-1232E16535D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20680" y="3970877"/>
                  <a:ext cx="50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D7EE6AF-D6FA-E54C-D7BB-484138032D6C}"/>
                    </a:ext>
                  </a:extLst>
                </p14:cNvPr>
                <p14:cNvContentPartPr/>
                <p14:nvPr/>
              </p14:nvContentPartPr>
              <p14:xfrm>
                <a:off x="5460000" y="3695837"/>
                <a:ext cx="118440" cy="4118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D7EE6AF-D6FA-E54C-D7BB-484138032D6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42360" y="3677837"/>
                  <a:ext cx="154080" cy="44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738E71FE-2245-09CD-E580-5307A412B092}"/>
                  </a:ext>
                </a:extLst>
              </p14:cNvPr>
              <p14:cNvContentPartPr/>
              <p14:nvPr/>
            </p14:nvContentPartPr>
            <p14:xfrm>
              <a:off x="5729640" y="3876917"/>
              <a:ext cx="151560" cy="1083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738E71FE-2245-09CD-E580-5307A412B09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711640" y="3859277"/>
                <a:ext cx="18720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0C77078A-4C5C-EA98-5FAB-4F8522D73EC0}"/>
              </a:ext>
            </a:extLst>
          </p:cNvPr>
          <p:cNvGrpSpPr/>
          <p:nvPr/>
        </p:nvGrpSpPr>
        <p:grpSpPr>
          <a:xfrm>
            <a:off x="6122040" y="3526637"/>
            <a:ext cx="678240" cy="609480"/>
            <a:chOff x="6122040" y="3526637"/>
            <a:chExt cx="678240" cy="60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049A55F-6987-8701-0962-7E5D9BA5767A}"/>
                    </a:ext>
                  </a:extLst>
                </p14:cNvPr>
                <p14:cNvContentPartPr/>
                <p14:nvPr/>
              </p14:nvContentPartPr>
              <p14:xfrm>
                <a:off x="6122040" y="3652637"/>
                <a:ext cx="160560" cy="4834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049A55F-6987-8701-0962-7E5D9BA576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04040" y="3634997"/>
                  <a:ext cx="1962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DFD069F-A7F5-EA86-9E77-16FC979D6F88}"/>
                    </a:ext>
                  </a:extLst>
                </p14:cNvPr>
                <p14:cNvContentPartPr/>
                <p14:nvPr/>
              </p14:nvContentPartPr>
              <p14:xfrm>
                <a:off x="6292680" y="3541397"/>
                <a:ext cx="165960" cy="1861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DFD069F-A7F5-EA86-9E77-16FC979D6F8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74680" y="3523397"/>
                  <a:ext cx="201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292BE60-0F69-A5F4-761D-8F3FFD0752BD}"/>
                    </a:ext>
                  </a:extLst>
                </p14:cNvPr>
                <p14:cNvContentPartPr/>
                <p14:nvPr/>
              </p14:nvContentPartPr>
              <p14:xfrm>
                <a:off x="6498240" y="3663797"/>
                <a:ext cx="127080" cy="273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292BE60-0F69-A5F4-761D-8F3FFD0752B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480240" y="3645797"/>
                  <a:ext cx="162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C499A99-63C2-48C6-CD04-3BEAC420F367}"/>
                    </a:ext>
                  </a:extLst>
                </p14:cNvPr>
                <p14:cNvContentPartPr/>
                <p14:nvPr/>
              </p14:nvContentPartPr>
              <p14:xfrm>
                <a:off x="6557640" y="3582077"/>
                <a:ext cx="11520" cy="1274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C499A99-63C2-48C6-CD04-3BEAC420F36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39640" y="3564077"/>
                  <a:ext cx="47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D1E9E4E-7743-3D46-77B7-04FAA67B2059}"/>
                    </a:ext>
                  </a:extLst>
                </p14:cNvPr>
                <p14:cNvContentPartPr/>
                <p14:nvPr/>
              </p14:nvContentPartPr>
              <p14:xfrm>
                <a:off x="6675360" y="3526637"/>
                <a:ext cx="87120" cy="235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D1E9E4E-7743-3D46-77B7-04FAA67B20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57360" y="3508997"/>
                  <a:ext cx="122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38D943D-188E-D7A2-8F36-1C47C1F6F8F2}"/>
                    </a:ext>
                  </a:extLst>
                </p14:cNvPr>
                <p14:cNvContentPartPr/>
                <p14:nvPr/>
              </p14:nvContentPartPr>
              <p14:xfrm>
                <a:off x="6344520" y="3925157"/>
                <a:ext cx="115200" cy="1724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38D943D-188E-D7A2-8F36-1C47C1F6F8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26520" y="3907517"/>
                  <a:ext cx="150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5C1A5ED-6522-5592-9FCA-4434C3C2C162}"/>
                    </a:ext>
                  </a:extLst>
                </p14:cNvPr>
                <p14:cNvContentPartPr/>
                <p14:nvPr/>
              </p14:nvContentPartPr>
              <p14:xfrm>
                <a:off x="6496440" y="3965117"/>
                <a:ext cx="102960" cy="741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5C1A5ED-6522-5592-9FCA-4434C3C2C16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478800" y="3947477"/>
                  <a:ext cx="13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AE8084A-8E99-88CC-E2E0-F2DE96F9B5A3}"/>
                    </a:ext>
                  </a:extLst>
                </p14:cNvPr>
                <p14:cNvContentPartPr/>
                <p14:nvPr/>
              </p14:nvContentPartPr>
              <p14:xfrm>
                <a:off x="6673200" y="3843077"/>
                <a:ext cx="127080" cy="220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AE8084A-8E99-88CC-E2E0-F2DE96F9B5A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655200" y="3825437"/>
                  <a:ext cx="1627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5B83E5F-B8C0-517E-01A9-8CB1AED56E45}"/>
              </a:ext>
            </a:extLst>
          </p:cNvPr>
          <p:cNvGrpSpPr/>
          <p:nvPr/>
        </p:nvGrpSpPr>
        <p:grpSpPr>
          <a:xfrm>
            <a:off x="7008720" y="3541037"/>
            <a:ext cx="277920" cy="655560"/>
            <a:chOff x="7008720" y="3541037"/>
            <a:chExt cx="277920" cy="65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1577532-9DB3-0B71-4A2F-1EFFAEA9F030}"/>
                    </a:ext>
                  </a:extLst>
                </p14:cNvPr>
                <p14:cNvContentPartPr/>
                <p14:nvPr/>
              </p14:nvContentPartPr>
              <p14:xfrm>
                <a:off x="7024560" y="3541037"/>
                <a:ext cx="98280" cy="211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1577532-9DB3-0B71-4A2F-1EFFAEA9F03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06920" y="3523037"/>
                  <a:ext cx="133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C7E24CD-D656-3FFE-C67D-AAF3D1B987DD}"/>
                    </a:ext>
                  </a:extLst>
                </p14:cNvPr>
                <p14:cNvContentPartPr/>
                <p14:nvPr/>
              </p14:nvContentPartPr>
              <p14:xfrm>
                <a:off x="7008720" y="3887357"/>
                <a:ext cx="105480" cy="231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C7E24CD-D656-3FFE-C67D-AAF3D1B987D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90720" y="3869357"/>
                  <a:ext cx="14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29439F0-8AEE-3609-282D-20994F97BF00}"/>
                    </a:ext>
                  </a:extLst>
                </p14:cNvPr>
                <p14:cNvContentPartPr/>
                <p14:nvPr/>
              </p14:nvContentPartPr>
              <p14:xfrm>
                <a:off x="7122480" y="3596117"/>
                <a:ext cx="164160" cy="600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29439F0-8AEE-3609-282D-20994F97BF0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104480" y="3578117"/>
                  <a:ext cx="199800" cy="63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16A4316C-6EA0-841D-EDAE-76004B08EBE8}"/>
              </a:ext>
            </a:extLst>
          </p:cNvPr>
          <p:cNvGrpSpPr/>
          <p:nvPr/>
        </p:nvGrpSpPr>
        <p:grpSpPr>
          <a:xfrm>
            <a:off x="3331680" y="4631837"/>
            <a:ext cx="120600" cy="105840"/>
            <a:chOff x="3331680" y="4631837"/>
            <a:chExt cx="12060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9377BD6-E003-0974-382B-382DD5E8FAEE}"/>
                    </a:ext>
                  </a:extLst>
                </p14:cNvPr>
                <p14:cNvContentPartPr/>
                <p14:nvPr/>
              </p14:nvContentPartPr>
              <p14:xfrm>
                <a:off x="3396840" y="4631837"/>
                <a:ext cx="360" cy="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9377BD6-E003-0974-382B-382DD5E8FAE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79200" y="46141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D386112-E022-09FB-1DF5-52399F9830EF}"/>
                    </a:ext>
                  </a:extLst>
                </p14:cNvPr>
                <p14:cNvContentPartPr/>
                <p14:nvPr/>
              </p14:nvContentPartPr>
              <p14:xfrm>
                <a:off x="3331680" y="4701677"/>
                <a:ext cx="120600" cy="360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D386112-E022-09FB-1DF5-52399F9830E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13680" y="4684037"/>
                  <a:ext cx="1562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B6A6FB0-9E6C-5023-C574-929D75DEA7AD}"/>
              </a:ext>
            </a:extLst>
          </p:cNvPr>
          <p:cNvGrpSpPr/>
          <p:nvPr/>
        </p:nvGrpSpPr>
        <p:grpSpPr>
          <a:xfrm>
            <a:off x="3787440" y="4525277"/>
            <a:ext cx="350280" cy="165240"/>
            <a:chOff x="3787440" y="4525277"/>
            <a:chExt cx="35028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B07A38B-46B9-7D0B-280D-3DB6ED73B9F4}"/>
                    </a:ext>
                  </a:extLst>
                </p14:cNvPr>
                <p14:cNvContentPartPr/>
                <p14:nvPr/>
              </p14:nvContentPartPr>
              <p14:xfrm>
                <a:off x="3787440" y="4525277"/>
                <a:ext cx="158040" cy="165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B07A38B-46B9-7D0B-280D-3DB6ED73B9F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69440" y="4507277"/>
                  <a:ext cx="193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EBE1634-9415-CF90-0325-BCBF2CDC55B4}"/>
                    </a:ext>
                  </a:extLst>
                </p14:cNvPr>
                <p14:cNvContentPartPr/>
                <p14:nvPr/>
              </p14:nvContentPartPr>
              <p14:xfrm>
                <a:off x="4053480" y="4546877"/>
                <a:ext cx="78840" cy="6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EBE1634-9415-CF90-0325-BCBF2CDC55B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035480" y="4529237"/>
                  <a:ext cx="114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E99814E-5527-DC31-BC57-EA78754025D2}"/>
                    </a:ext>
                  </a:extLst>
                </p14:cNvPr>
                <p14:cNvContentPartPr/>
                <p14:nvPr/>
              </p14:nvContentPartPr>
              <p14:xfrm>
                <a:off x="4054560" y="4618517"/>
                <a:ext cx="83160" cy="12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E99814E-5527-DC31-BC57-EA78754025D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36920" y="4600877"/>
                  <a:ext cx="1188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A31BCB2-22D9-BFD0-739B-CD964E3E2957}"/>
              </a:ext>
            </a:extLst>
          </p:cNvPr>
          <p:cNvGrpSpPr/>
          <p:nvPr/>
        </p:nvGrpSpPr>
        <p:grpSpPr>
          <a:xfrm>
            <a:off x="4282800" y="4437437"/>
            <a:ext cx="701280" cy="242280"/>
            <a:chOff x="4282800" y="4437437"/>
            <a:chExt cx="70128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751C56A-FBA7-645B-B263-D5E8336BE31B}"/>
                    </a:ext>
                  </a:extLst>
                </p14:cNvPr>
                <p14:cNvContentPartPr/>
                <p14:nvPr/>
              </p14:nvContentPartPr>
              <p14:xfrm>
                <a:off x="4282800" y="4488557"/>
                <a:ext cx="147600" cy="162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751C56A-FBA7-645B-B263-D5E8336BE31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65160" y="4470917"/>
                  <a:ext cx="183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82E1FCE-148B-5295-AB6B-731C8ADA0100}"/>
                    </a:ext>
                  </a:extLst>
                </p14:cNvPr>
                <p14:cNvContentPartPr/>
                <p14:nvPr/>
              </p14:nvContentPartPr>
              <p14:xfrm>
                <a:off x="4474680" y="4573517"/>
                <a:ext cx="91080" cy="111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82E1FCE-148B-5295-AB6B-731C8ADA010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56680" y="4555517"/>
                  <a:ext cx="126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7A9F9AD-4058-FAB3-C959-CBFAFE53C95C}"/>
                    </a:ext>
                  </a:extLst>
                </p14:cNvPr>
                <p14:cNvContentPartPr/>
                <p14:nvPr/>
              </p14:nvContentPartPr>
              <p14:xfrm>
                <a:off x="4509960" y="4492877"/>
                <a:ext cx="22320" cy="1411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7A9F9AD-4058-FAB3-C959-CBFAFE53C95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92320" y="4474877"/>
                  <a:ext cx="57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5C478AD-B69F-FB41-7D86-E11B504576A4}"/>
                    </a:ext>
                  </a:extLst>
                </p14:cNvPr>
                <p14:cNvContentPartPr/>
                <p14:nvPr/>
              </p14:nvContentPartPr>
              <p14:xfrm>
                <a:off x="4632000" y="4437437"/>
                <a:ext cx="96840" cy="2422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5C478AD-B69F-FB41-7D86-E11B504576A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14360" y="4419797"/>
                  <a:ext cx="132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D798F30-912B-AACF-E1D9-A91175FD00B6}"/>
                    </a:ext>
                  </a:extLst>
                </p14:cNvPr>
                <p14:cNvContentPartPr/>
                <p14:nvPr/>
              </p14:nvContentPartPr>
              <p14:xfrm>
                <a:off x="4851960" y="4531397"/>
                <a:ext cx="96120" cy="39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D798F30-912B-AACF-E1D9-A91175FD00B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33960" y="4513757"/>
                  <a:ext cx="131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BC7D3BF-EB9D-E28B-DDC3-66415D2F6891}"/>
                    </a:ext>
                  </a:extLst>
                </p14:cNvPr>
                <p14:cNvContentPartPr/>
                <p14:nvPr/>
              </p14:nvContentPartPr>
              <p14:xfrm>
                <a:off x="4830000" y="4602677"/>
                <a:ext cx="142920" cy="262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BC7D3BF-EB9D-E28B-DDC3-66415D2F68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12360" y="4584677"/>
                  <a:ext cx="178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B55A1AA-A3CE-8738-B467-76836A394E4F}"/>
                    </a:ext>
                  </a:extLst>
                </p14:cNvPr>
                <p14:cNvContentPartPr/>
                <p14:nvPr/>
              </p14:nvContentPartPr>
              <p14:xfrm>
                <a:off x="4875360" y="4455797"/>
                <a:ext cx="108720" cy="213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B55A1AA-A3CE-8738-B467-76836A394E4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57720" y="4438157"/>
                  <a:ext cx="1443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5F04A9F-563E-40CA-CC2D-161D0BC6F1CF}"/>
              </a:ext>
            </a:extLst>
          </p:cNvPr>
          <p:cNvGrpSpPr/>
          <p:nvPr/>
        </p:nvGrpSpPr>
        <p:grpSpPr>
          <a:xfrm>
            <a:off x="5158320" y="4407197"/>
            <a:ext cx="368280" cy="244080"/>
            <a:chOff x="5158320" y="4407197"/>
            <a:chExt cx="3682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6396093-FC01-40C1-4C89-DDD0F954710C}"/>
                    </a:ext>
                  </a:extLst>
                </p14:cNvPr>
                <p14:cNvContentPartPr/>
                <p14:nvPr/>
              </p14:nvContentPartPr>
              <p14:xfrm>
                <a:off x="5158320" y="4407197"/>
                <a:ext cx="110880" cy="2440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6396093-FC01-40C1-4C89-DDD0F95471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40320" y="4389197"/>
                  <a:ext cx="146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6FC42FF-6425-FA89-6B35-3EBEB46749D7}"/>
                    </a:ext>
                  </a:extLst>
                </p14:cNvPr>
                <p14:cNvContentPartPr/>
                <p14:nvPr/>
              </p14:nvContentPartPr>
              <p14:xfrm>
                <a:off x="5323200" y="4483877"/>
                <a:ext cx="91440" cy="187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6FC42FF-6425-FA89-6B35-3EBEB46749D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305200" y="4466237"/>
                  <a:ext cx="127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85A3ED07-3591-39C5-9C22-4AE1A6787924}"/>
                    </a:ext>
                  </a:extLst>
                </p14:cNvPr>
                <p14:cNvContentPartPr/>
                <p14:nvPr/>
              </p14:nvContentPartPr>
              <p14:xfrm>
                <a:off x="5293320" y="4558397"/>
                <a:ext cx="109800" cy="21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85A3ED07-3591-39C5-9C22-4AE1A678792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275320" y="4540757"/>
                  <a:ext cx="145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7F376AD-24FF-D912-2411-F0BF0D51E2C5}"/>
                    </a:ext>
                  </a:extLst>
                </p14:cNvPr>
                <p14:cNvContentPartPr/>
                <p14:nvPr/>
              </p14:nvContentPartPr>
              <p14:xfrm>
                <a:off x="5444160" y="4477397"/>
                <a:ext cx="82440" cy="162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7F376AD-24FF-D912-2411-F0BF0D51E2C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426160" y="4459397"/>
                  <a:ext cx="11808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4A7EC47-7252-D625-9F04-83BEEF8830F8}"/>
              </a:ext>
            </a:extLst>
          </p:cNvPr>
          <p:cNvGrpSpPr/>
          <p:nvPr/>
        </p:nvGrpSpPr>
        <p:grpSpPr>
          <a:xfrm>
            <a:off x="3696360" y="4902917"/>
            <a:ext cx="1040760" cy="237600"/>
            <a:chOff x="3696360" y="4902917"/>
            <a:chExt cx="104076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53F16D4-A4ED-E31B-2C17-BC01815D8131}"/>
                    </a:ext>
                  </a:extLst>
                </p14:cNvPr>
                <p14:cNvContentPartPr/>
                <p14:nvPr/>
              </p14:nvContentPartPr>
              <p14:xfrm>
                <a:off x="3696360" y="4961597"/>
                <a:ext cx="134280" cy="1789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53F16D4-A4ED-E31B-2C17-BC01815D81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78360" y="4943597"/>
                  <a:ext cx="169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4C0C9D6-16CB-E7B8-8566-06D6E958FF61}"/>
                    </a:ext>
                  </a:extLst>
                </p14:cNvPr>
                <p14:cNvContentPartPr/>
                <p14:nvPr/>
              </p14:nvContentPartPr>
              <p14:xfrm>
                <a:off x="3888960" y="5047997"/>
                <a:ext cx="88560" cy="169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4C0C9D6-16CB-E7B8-8566-06D6E958FF6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870960" y="5030357"/>
                  <a:ext cx="124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EDAFCE2-F846-1DA2-39FA-4546541B18E9}"/>
                    </a:ext>
                  </a:extLst>
                </p14:cNvPr>
                <p14:cNvContentPartPr/>
                <p14:nvPr/>
              </p14:nvContentPartPr>
              <p14:xfrm>
                <a:off x="3932880" y="5000837"/>
                <a:ext cx="17640" cy="124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EDAFCE2-F846-1DA2-39FA-4546541B18E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14880" y="4983197"/>
                  <a:ext cx="53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CF4A0BF-D699-51F1-FEB0-D592701F22A6}"/>
                    </a:ext>
                  </a:extLst>
                </p14:cNvPr>
                <p14:cNvContentPartPr/>
                <p14:nvPr/>
              </p14:nvContentPartPr>
              <p14:xfrm>
                <a:off x="4026120" y="4961237"/>
                <a:ext cx="98280" cy="1764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CF4A0BF-D699-51F1-FEB0-D592701F22A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08120" y="4943237"/>
                  <a:ext cx="133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AC8A619-59D1-25DB-5C07-3497226EE3C8}"/>
                    </a:ext>
                  </a:extLst>
                </p14:cNvPr>
                <p14:cNvContentPartPr/>
                <p14:nvPr/>
              </p14:nvContentPartPr>
              <p14:xfrm>
                <a:off x="4162920" y="5037197"/>
                <a:ext cx="102960" cy="799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AC8A619-59D1-25DB-5C07-3497226EE3C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44920" y="5019197"/>
                  <a:ext cx="138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9C338E3-4413-5FCC-3171-71B2EDDF9504}"/>
                    </a:ext>
                  </a:extLst>
                </p14:cNvPr>
                <p14:cNvContentPartPr/>
                <p14:nvPr/>
              </p14:nvContentPartPr>
              <p14:xfrm>
                <a:off x="4309080" y="4988597"/>
                <a:ext cx="115920" cy="141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9C338E3-4413-5FCC-3171-71B2EDDF950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291440" y="4970957"/>
                  <a:ext cx="151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0B44254-DFA1-DE07-720E-AA48629F8E2C}"/>
                    </a:ext>
                  </a:extLst>
                </p14:cNvPr>
                <p14:cNvContentPartPr/>
                <p14:nvPr/>
              </p14:nvContentPartPr>
              <p14:xfrm>
                <a:off x="4464240" y="5004077"/>
                <a:ext cx="80640" cy="1090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0B44254-DFA1-DE07-720E-AA48629F8E2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46600" y="4986077"/>
                  <a:ext cx="116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8795810-30AC-2ED9-0950-575A9F29D00D}"/>
                    </a:ext>
                  </a:extLst>
                </p14:cNvPr>
                <p14:cNvContentPartPr/>
                <p14:nvPr/>
              </p14:nvContentPartPr>
              <p14:xfrm>
                <a:off x="4576200" y="4902917"/>
                <a:ext cx="160920" cy="2221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8795810-30AC-2ED9-0950-575A9F29D00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58200" y="4885277"/>
                  <a:ext cx="1965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A85F9377-C27E-7BA5-FD15-D0DC8AC31A82}"/>
              </a:ext>
            </a:extLst>
          </p:cNvPr>
          <p:cNvGrpSpPr/>
          <p:nvPr/>
        </p:nvGrpSpPr>
        <p:grpSpPr>
          <a:xfrm>
            <a:off x="3734880" y="5375237"/>
            <a:ext cx="454680" cy="254160"/>
            <a:chOff x="3734880" y="5375237"/>
            <a:chExt cx="45468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BB6333F-11AF-2788-7416-561D6B7CD742}"/>
                    </a:ext>
                  </a:extLst>
                </p14:cNvPr>
                <p14:cNvContentPartPr/>
                <p14:nvPr/>
              </p14:nvContentPartPr>
              <p14:xfrm>
                <a:off x="3734880" y="5375237"/>
                <a:ext cx="128880" cy="254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BB6333F-11AF-2788-7416-561D6B7CD74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17240" y="5357597"/>
                  <a:ext cx="164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F266F3C-8858-F067-3BE7-2C04A5AB0CE3}"/>
                    </a:ext>
                  </a:extLst>
                </p14:cNvPr>
                <p14:cNvContentPartPr/>
                <p14:nvPr/>
              </p14:nvContentPartPr>
              <p14:xfrm>
                <a:off x="3899040" y="5523197"/>
                <a:ext cx="102240" cy="136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F266F3C-8858-F067-3BE7-2C04A5AB0CE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881400" y="5505557"/>
                  <a:ext cx="137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302E828-ECAB-E54F-54AC-9283553844A6}"/>
                    </a:ext>
                  </a:extLst>
                </p14:cNvPr>
                <p14:cNvContentPartPr/>
                <p14:nvPr/>
              </p14:nvContentPartPr>
              <p14:xfrm>
                <a:off x="3958440" y="5476757"/>
                <a:ext cx="10800" cy="123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302E828-ECAB-E54F-54AC-9283553844A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40800" y="5459117"/>
                  <a:ext cx="46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C97D8E6-4A1E-EDDD-7452-DB87067995F6}"/>
                    </a:ext>
                  </a:extLst>
                </p14:cNvPr>
                <p14:cNvContentPartPr/>
                <p14:nvPr/>
              </p14:nvContentPartPr>
              <p14:xfrm>
                <a:off x="4056720" y="5384957"/>
                <a:ext cx="132840" cy="228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C97D8E6-4A1E-EDDD-7452-DB87067995F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39080" y="5367317"/>
                  <a:ext cx="16848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E2E48212-2BC4-981C-1C28-40B97DA0E236}"/>
              </a:ext>
            </a:extLst>
          </p:cNvPr>
          <p:cNvGrpSpPr/>
          <p:nvPr/>
        </p:nvGrpSpPr>
        <p:grpSpPr>
          <a:xfrm>
            <a:off x="4341840" y="5346077"/>
            <a:ext cx="358560" cy="262800"/>
            <a:chOff x="4341840" y="5346077"/>
            <a:chExt cx="35856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0D18F9A-BF9B-1E47-8ED3-D55ADC49E42D}"/>
                    </a:ext>
                  </a:extLst>
                </p14:cNvPr>
                <p14:cNvContentPartPr/>
                <p14:nvPr/>
              </p14:nvContentPartPr>
              <p14:xfrm>
                <a:off x="4353720" y="5476757"/>
                <a:ext cx="74160" cy="20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0D18F9A-BF9B-1E47-8ED3-D55ADC49E42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335720" y="5459117"/>
                  <a:ext cx="109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09AE7C3-E296-4C21-BF94-29430A92FF64}"/>
                    </a:ext>
                  </a:extLst>
                </p14:cNvPr>
                <p14:cNvContentPartPr/>
                <p14:nvPr/>
              </p14:nvContentPartPr>
              <p14:xfrm>
                <a:off x="4341840" y="5548397"/>
                <a:ext cx="84240" cy="147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09AE7C3-E296-4C21-BF94-29430A92FF6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24200" y="5530757"/>
                  <a:ext cx="119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94EE9AA-5AAE-0EF4-5610-7F007E388A2C}"/>
                    </a:ext>
                  </a:extLst>
                </p14:cNvPr>
                <p14:cNvContentPartPr/>
                <p14:nvPr/>
              </p14:nvContentPartPr>
              <p14:xfrm>
                <a:off x="4530120" y="5346077"/>
                <a:ext cx="170280" cy="262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94EE9AA-5AAE-0EF4-5610-7F007E388A2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512120" y="5328437"/>
                  <a:ext cx="20592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0BDB9B9A-EDBC-0F84-AFF2-F8B7B873507C}"/>
              </a:ext>
            </a:extLst>
          </p:cNvPr>
          <p:cNvGrpSpPr/>
          <p:nvPr/>
        </p:nvGrpSpPr>
        <p:grpSpPr>
          <a:xfrm>
            <a:off x="4916040" y="4884557"/>
            <a:ext cx="1459800" cy="757080"/>
            <a:chOff x="4916040" y="4884557"/>
            <a:chExt cx="1459800" cy="75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CA16442-B50D-4492-A55B-0EBF5B7667A1}"/>
                    </a:ext>
                  </a:extLst>
                </p14:cNvPr>
                <p14:cNvContentPartPr/>
                <p14:nvPr/>
              </p14:nvContentPartPr>
              <p14:xfrm>
                <a:off x="4949880" y="4956917"/>
                <a:ext cx="75600" cy="46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CA16442-B50D-4492-A55B-0EBF5B7667A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32240" y="4938917"/>
                  <a:ext cx="111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376CC0D-4541-58A3-59D1-AB542C8A1EAD}"/>
                    </a:ext>
                  </a:extLst>
                </p14:cNvPr>
                <p14:cNvContentPartPr/>
                <p14:nvPr/>
              </p14:nvContentPartPr>
              <p14:xfrm>
                <a:off x="4916040" y="5020997"/>
                <a:ext cx="139680" cy="40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376CC0D-4541-58A3-59D1-AB542C8A1EA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898400" y="5003357"/>
                  <a:ext cx="175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2217833-E0B2-7A8E-EFD0-AAB9E7392A81}"/>
                    </a:ext>
                  </a:extLst>
                </p14:cNvPr>
                <p14:cNvContentPartPr/>
                <p14:nvPr/>
              </p14:nvContentPartPr>
              <p14:xfrm>
                <a:off x="4956360" y="4943957"/>
                <a:ext cx="122760" cy="185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2217833-E0B2-7A8E-EFD0-AAB9E7392A8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938360" y="4925957"/>
                  <a:ext cx="158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D48C903-AD8B-47F7-264D-938311867DE6}"/>
                    </a:ext>
                  </a:extLst>
                </p14:cNvPr>
                <p14:cNvContentPartPr/>
                <p14:nvPr/>
              </p14:nvContentPartPr>
              <p14:xfrm>
                <a:off x="5131680" y="4884557"/>
                <a:ext cx="142920" cy="2509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D48C903-AD8B-47F7-264D-938311867DE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114040" y="4866917"/>
                  <a:ext cx="178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7075544-9107-D206-FC9B-0BCBEF1C21C0}"/>
                    </a:ext>
                  </a:extLst>
                </p14:cNvPr>
                <p14:cNvContentPartPr/>
                <p14:nvPr/>
              </p14:nvContentPartPr>
              <p14:xfrm>
                <a:off x="5388360" y="4979237"/>
                <a:ext cx="104040" cy="19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7075544-9107-D206-FC9B-0BCBEF1C21C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70720" y="4961597"/>
                  <a:ext cx="139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895E80E-7CE5-F646-2DA7-9487F6CAA189}"/>
                    </a:ext>
                  </a:extLst>
                </p14:cNvPr>
                <p14:cNvContentPartPr/>
                <p14:nvPr/>
              </p14:nvContentPartPr>
              <p14:xfrm>
                <a:off x="5364960" y="5063117"/>
                <a:ext cx="133200" cy="212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895E80E-7CE5-F646-2DA7-9487F6CAA18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46960" y="5045117"/>
                  <a:ext cx="168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816959C-6E37-EB7B-ECD6-BED137EC2070}"/>
                    </a:ext>
                  </a:extLst>
                </p14:cNvPr>
                <p14:cNvContentPartPr/>
                <p14:nvPr/>
              </p14:nvContentPartPr>
              <p14:xfrm>
                <a:off x="5499240" y="4927397"/>
                <a:ext cx="133560" cy="192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816959C-6E37-EB7B-ECD6-BED137EC207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481600" y="4909757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A8892FE-DD29-FAFB-800B-ADDA0A783F3A}"/>
                    </a:ext>
                  </a:extLst>
                </p14:cNvPr>
                <p14:cNvContentPartPr/>
                <p14:nvPr/>
              </p14:nvContentPartPr>
              <p14:xfrm>
                <a:off x="4945200" y="5441837"/>
                <a:ext cx="112680" cy="388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A8892FE-DD29-FAFB-800B-ADDA0A783F3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927560" y="5424197"/>
                  <a:ext cx="148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867D3A2-6D63-F37F-C830-67D794A0C3B7}"/>
                    </a:ext>
                  </a:extLst>
                </p14:cNvPr>
                <p14:cNvContentPartPr/>
                <p14:nvPr/>
              </p14:nvContentPartPr>
              <p14:xfrm>
                <a:off x="4954560" y="5516357"/>
                <a:ext cx="131040" cy="158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867D3A2-6D63-F37F-C830-67D794A0C3B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936560" y="5498717"/>
                  <a:ext cx="166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DAA38C8-7C51-B989-565A-D72831522468}"/>
                    </a:ext>
                  </a:extLst>
                </p14:cNvPr>
                <p14:cNvContentPartPr/>
                <p14:nvPr/>
              </p14:nvContentPartPr>
              <p14:xfrm>
                <a:off x="5011800" y="5375237"/>
                <a:ext cx="119880" cy="1980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DAA38C8-7C51-B989-565A-D7283152246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993800" y="5357597"/>
                  <a:ext cx="155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A137AB0-685A-EE0C-639A-853514DA5F79}"/>
                    </a:ext>
                  </a:extLst>
                </p14:cNvPr>
                <p14:cNvContentPartPr/>
                <p14:nvPr/>
              </p14:nvContentPartPr>
              <p14:xfrm>
                <a:off x="5346960" y="5386397"/>
                <a:ext cx="99000" cy="79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A137AB0-685A-EE0C-639A-853514DA5F7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29320" y="5368397"/>
                  <a:ext cx="13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A88216F-B489-3DD3-FBA3-1B7186B86720}"/>
                    </a:ext>
                  </a:extLst>
                </p14:cNvPr>
                <p14:cNvContentPartPr/>
                <p14:nvPr/>
              </p14:nvContentPartPr>
              <p14:xfrm>
                <a:off x="5308440" y="5417717"/>
                <a:ext cx="177480" cy="1987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A88216F-B489-3DD3-FBA3-1B7186B8672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290800" y="5400077"/>
                  <a:ext cx="213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01194E3-C565-1C91-82AE-8C3357F289A9}"/>
                    </a:ext>
                  </a:extLst>
                </p14:cNvPr>
                <p14:cNvContentPartPr/>
                <p14:nvPr/>
              </p14:nvContentPartPr>
              <p14:xfrm>
                <a:off x="5421120" y="5519237"/>
                <a:ext cx="118440" cy="1224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01194E3-C565-1C91-82AE-8C3357F289A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403480" y="5501597"/>
                  <a:ext cx="154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158D2CA-DED4-C00E-6E33-29C04F1D628D}"/>
                    </a:ext>
                  </a:extLst>
                </p14:cNvPr>
                <p14:cNvContentPartPr/>
                <p14:nvPr/>
              </p14:nvContentPartPr>
              <p14:xfrm>
                <a:off x="5575920" y="5149517"/>
                <a:ext cx="715320" cy="4377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158D2CA-DED4-C00E-6E33-29C04F1D628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57920" y="5131517"/>
                  <a:ext cx="7509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47D348F-5446-214C-58DF-9950F2DF0F6E}"/>
                    </a:ext>
                  </a:extLst>
                </p14:cNvPr>
                <p14:cNvContentPartPr/>
                <p14:nvPr/>
              </p14:nvContentPartPr>
              <p14:xfrm>
                <a:off x="6196200" y="5273717"/>
                <a:ext cx="179640" cy="370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47D348F-5446-214C-58DF-9950F2DF0F6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178200" y="5256077"/>
                  <a:ext cx="21528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6F15EAA-4095-14EB-CE2D-F4A7CDB4491E}"/>
              </a:ext>
            </a:extLst>
          </p:cNvPr>
          <p:cNvGrpSpPr/>
          <p:nvPr/>
        </p:nvGrpSpPr>
        <p:grpSpPr>
          <a:xfrm>
            <a:off x="6637920" y="4658837"/>
            <a:ext cx="487080" cy="999000"/>
            <a:chOff x="6637920" y="4658837"/>
            <a:chExt cx="487080" cy="99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A2ECEB9-2231-3A1C-402E-D823895D8299}"/>
                    </a:ext>
                  </a:extLst>
                </p14:cNvPr>
                <p14:cNvContentPartPr/>
                <p14:nvPr/>
              </p14:nvContentPartPr>
              <p14:xfrm>
                <a:off x="6637920" y="4658837"/>
                <a:ext cx="248760" cy="9990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A2ECEB9-2231-3A1C-402E-D823895D829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19920" y="4640837"/>
                  <a:ext cx="28440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F8ACD15-9206-675E-A5BE-F1E0892E3CB3}"/>
                    </a:ext>
                  </a:extLst>
                </p14:cNvPr>
                <p14:cNvContentPartPr/>
                <p14:nvPr/>
              </p14:nvContentPartPr>
              <p14:xfrm>
                <a:off x="6912240" y="4672517"/>
                <a:ext cx="212760" cy="2592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F8ACD15-9206-675E-A5BE-F1E0892E3CB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94600" y="4654517"/>
                  <a:ext cx="248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F4D50BD1-095C-6661-F844-A1BC91B68280}"/>
                    </a:ext>
                  </a:extLst>
                </p14:cNvPr>
                <p14:cNvContentPartPr/>
                <p14:nvPr/>
              </p14:nvContentPartPr>
              <p14:xfrm>
                <a:off x="6930600" y="5212157"/>
                <a:ext cx="193320" cy="2674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F4D50BD1-095C-6661-F844-A1BC91B6828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12960" y="5194517"/>
                  <a:ext cx="22896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2EFB1727-CB67-BB7D-0B59-60F5313CE8DE}"/>
              </a:ext>
            </a:extLst>
          </p:cNvPr>
          <p:cNvGrpSpPr/>
          <p:nvPr/>
        </p:nvGrpSpPr>
        <p:grpSpPr>
          <a:xfrm>
            <a:off x="7496880" y="4657037"/>
            <a:ext cx="483840" cy="861480"/>
            <a:chOff x="7496880" y="4657037"/>
            <a:chExt cx="483840" cy="86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33317C5-C15A-07B2-E86C-58AAADEB2ED0}"/>
                    </a:ext>
                  </a:extLst>
                </p14:cNvPr>
                <p14:cNvContentPartPr/>
                <p14:nvPr/>
              </p14:nvContentPartPr>
              <p14:xfrm>
                <a:off x="7502640" y="5255357"/>
                <a:ext cx="182520" cy="2329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33317C5-C15A-07B2-E86C-58AAADEB2ED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85000" y="5237357"/>
                  <a:ext cx="218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69656AE-3EE3-8FF0-E775-47EBF4871847}"/>
                    </a:ext>
                  </a:extLst>
                </p14:cNvPr>
                <p14:cNvContentPartPr/>
                <p14:nvPr/>
              </p14:nvContentPartPr>
              <p14:xfrm>
                <a:off x="7496880" y="4704917"/>
                <a:ext cx="162720" cy="188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69656AE-3EE3-8FF0-E775-47EBF487184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479240" y="4687277"/>
                  <a:ext cx="198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CDEA0C0-049D-0255-0FA1-85465153C93E}"/>
                    </a:ext>
                  </a:extLst>
                </p14:cNvPr>
                <p14:cNvContentPartPr/>
                <p14:nvPr/>
              </p14:nvContentPartPr>
              <p14:xfrm>
                <a:off x="7814400" y="4657037"/>
                <a:ext cx="166320" cy="861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CDEA0C0-049D-0255-0FA1-85465153C93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96400" y="4639397"/>
                  <a:ext cx="201960" cy="89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830AEA49-5466-1C84-8530-6F9FF724C49E}"/>
                  </a:ext>
                </a:extLst>
              </p14:cNvPr>
              <p14:cNvContentPartPr/>
              <p14:nvPr/>
            </p14:nvContentPartPr>
            <p14:xfrm>
              <a:off x="8251800" y="5307557"/>
              <a:ext cx="41040" cy="1076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830AEA49-5466-1C84-8530-6F9FF724C49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233800" y="5289917"/>
                <a:ext cx="766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7477A09F-4DD3-94D7-A32F-BAF2FE6F24E7}"/>
                  </a:ext>
                </a:extLst>
              </p14:cNvPr>
              <p14:cNvContentPartPr/>
              <p14:nvPr/>
            </p14:nvContentPartPr>
            <p14:xfrm>
              <a:off x="9440880" y="1116437"/>
              <a:ext cx="124200" cy="55980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7477A09F-4DD3-94D7-A32F-BAF2FE6F24E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423240" y="1098437"/>
                <a:ext cx="15984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1D4B1687-589A-A99A-BFE9-901DF3FA5143}"/>
                  </a:ext>
                </a:extLst>
              </p14:cNvPr>
              <p14:cNvContentPartPr/>
              <p14:nvPr/>
            </p14:nvContentPartPr>
            <p14:xfrm>
              <a:off x="9720600" y="1096997"/>
              <a:ext cx="174240" cy="16740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1D4B1687-589A-A99A-BFE9-901DF3FA514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702960" y="1078997"/>
                <a:ext cx="2098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8A6C9104-C7CC-0052-5935-D7E6ECB936D9}"/>
                  </a:ext>
                </a:extLst>
              </p14:cNvPr>
              <p14:cNvContentPartPr/>
              <p14:nvPr/>
            </p14:nvContentPartPr>
            <p14:xfrm>
              <a:off x="10061520" y="1137677"/>
              <a:ext cx="150120" cy="11124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8A6C9104-C7CC-0052-5935-D7E6ECB936D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043520" y="1120037"/>
                <a:ext cx="1857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312220D4-1BA2-E5DC-12F9-0EA1EE083D27}"/>
                  </a:ext>
                </a:extLst>
              </p14:cNvPr>
              <p14:cNvContentPartPr/>
              <p14:nvPr/>
            </p14:nvContentPartPr>
            <p14:xfrm>
              <a:off x="9709440" y="1455197"/>
              <a:ext cx="99000" cy="18648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312220D4-1BA2-E5DC-12F9-0EA1EE083D27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691800" y="1437557"/>
                <a:ext cx="134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DBFF6BA6-373E-C6A1-97DD-C01BAF21DC04}"/>
                  </a:ext>
                </a:extLst>
              </p14:cNvPr>
              <p14:cNvContentPartPr/>
              <p14:nvPr/>
            </p14:nvContentPartPr>
            <p14:xfrm>
              <a:off x="10034880" y="1487957"/>
              <a:ext cx="163440" cy="13752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DBFF6BA6-373E-C6A1-97DD-C01BAF21DC04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016880" y="1470317"/>
                <a:ext cx="1990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3D1F3029-49C7-3541-E0CA-F735B7247741}"/>
                  </a:ext>
                </a:extLst>
              </p14:cNvPr>
              <p14:cNvContentPartPr/>
              <p14:nvPr/>
            </p14:nvContentPartPr>
            <p14:xfrm>
              <a:off x="10261680" y="1182677"/>
              <a:ext cx="123840" cy="4802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3D1F3029-49C7-3541-E0CA-F735B724774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243680" y="1165037"/>
                <a:ext cx="159480" cy="5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346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92633-7FD6-0132-8349-B9BAB04D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24" y="1387924"/>
            <a:ext cx="9329806" cy="1219209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B8ACA1-A303-A473-6CAC-AAAD61AE51E4}"/>
              </a:ext>
            </a:extLst>
          </p:cNvPr>
          <p:cNvGrpSpPr/>
          <p:nvPr/>
        </p:nvGrpSpPr>
        <p:grpSpPr>
          <a:xfrm>
            <a:off x="1466880" y="2856677"/>
            <a:ext cx="150480" cy="18000"/>
            <a:chOff x="1466880" y="2856677"/>
            <a:chExt cx="150480" cy="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E9DBF2A-7E79-3BDC-64A8-E87864F18693}"/>
                    </a:ext>
                  </a:extLst>
                </p14:cNvPr>
                <p14:cNvContentPartPr/>
                <p14:nvPr/>
              </p14:nvContentPartPr>
              <p14:xfrm>
                <a:off x="1466880" y="2866397"/>
                <a:ext cx="31320" cy="8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E9DBF2A-7E79-3BDC-64A8-E87864F186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48880" y="2848397"/>
                  <a:ext cx="66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9822455-22C4-DCD0-80E2-B0138FD0FC14}"/>
                    </a:ext>
                  </a:extLst>
                </p14:cNvPr>
                <p14:cNvContentPartPr/>
                <p14:nvPr/>
              </p14:nvContentPartPr>
              <p14:xfrm>
                <a:off x="1614120" y="2856677"/>
                <a:ext cx="3240" cy="1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9822455-22C4-DCD0-80E2-B0138FD0FC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96480" y="2838677"/>
                  <a:ext cx="3888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3CBA883-B631-7521-ABA7-212E0B232902}"/>
                  </a:ext>
                </a:extLst>
              </p14:cNvPr>
              <p14:cNvContentPartPr/>
              <p14:nvPr/>
            </p14:nvContentPartPr>
            <p14:xfrm>
              <a:off x="1594680" y="3003917"/>
              <a:ext cx="24840" cy="39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3CBA883-B631-7521-ABA7-212E0B2329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7040" y="2985917"/>
                <a:ext cx="6048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66009A-E731-6C60-C213-CCABF4CEC191}"/>
              </a:ext>
            </a:extLst>
          </p:cNvPr>
          <p:cNvGrpSpPr/>
          <p:nvPr/>
        </p:nvGrpSpPr>
        <p:grpSpPr>
          <a:xfrm>
            <a:off x="1874040" y="2848397"/>
            <a:ext cx="481320" cy="234360"/>
            <a:chOff x="1874040" y="2848397"/>
            <a:chExt cx="48132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2F8934F-904F-9F58-89BC-9772643798B4}"/>
                    </a:ext>
                  </a:extLst>
                </p14:cNvPr>
                <p14:cNvContentPartPr/>
                <p14:nvPr/>
              </p14:nvContentPartPr>
              <p14:xfrm>
                <a:off x="1874040" y="2848397"/>
                <a:ext cx="139680" cy="234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2F8934F-904F-9F58-89BC-9772643798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56400" y="2830757"/>
                  <a:ext cx="175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FA2AE0E-8377-E43B-5E7B-92E381D0017C}"/>
                    </a:ext>
                  </a:extLst>
                </p14:cNvPr>
                <p14:cNvContentPartPr/>
                <p14:nvPr/>
              </p14:nvContentPartPr>
              <p14:xfrm>
                <a:off x="1912200" y="2990237"/>
                <a:ext cx="90360" cy="8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FA2AE0E-8377-E43B-5E7B-92E381D001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94560" y="2972237"/>
                  <a:ext cx="126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26E4236-D3EC-5983-7001-2A02A7078441}"/>
                    </a:ext>
                  </a:extLst>
                </p14:cNvPr>
                <p14:cNvContentPartPr/>
                <p14:nvPr/>
              </p14:nvContentPartPr>
              <p14:xfrm>
                <a:off x="2083200" y="2894837"/>
                <a:ext cx="9720" cy="155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26E4236-D3EC-5983-7001-2A02A70784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65200" y="2876837"/>
                  <a:ext cx="45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91A3593-C2A2-D9C4-E54D-42B6118F6FC3}"/>
                    </a:ext>
                  </a:extLst>
                </p14:cNvPr>
                <p14:cNvContentPartPr/>
                <p14:nvPr/>
              </p14:nvContentPartPr>
              <p14:xfrm>
                <a:off x="2094720" y="2864957"/>
                <a:ext cx="83520" cy="203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91A3593-C2A2-D9C4-E54D-42B6118F6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76720" y="2847317"/>
                  <a:ext cx="119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66E4C61-F8FF-0C52-9517-9A43D438EB1D}"/>
                    </a:ext>
                  </a:extLst>
                </p14:cNvPr>
                <p14:cNvContentPartPr/>
                <p14:nvPr/>
              </p14:nvContentPartPr>
              <p14:xfrm>
                <a:off x="2299200" y="2934437"/>
                <a:ext cx="50760" cy="10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66E4C61-F8FF-0C52-9517-9A43D438EB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1560" y="2916797"/>
                  <a:ext cx="86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A4AEE7F-27BA-D710-2FEC-A57BC3068B1A}"/>
                    </a:ext>
                  </a:extLst>
                </p14:cNvPr>
                <p14:cNvContentPartPr/>
                <p14:nvPr/>
              </p14:nvContentPartPr>
              <p14:xfrm>
                <a:off x="2282640" y="2999237"/>
                <a:ext cx="72720" cy="6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A4AEE7F-27BA-D710-2FEC-A57BC3068B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64640" y="2981597"/>
                  <a:ext cx="1083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AB99F55-FA26-0221-23E9-6E692E2F933C}"/>
                  </a:ext>
                </a:extLst>
              </p14:cNvPr>
              <p14:cNvContentPartPr/>
              <p14:nvPr/>
            </p14:nvContentPartPr>
            <p14:xfrm>
              <a:off x="2490000" y="2868557"/>
              <a:ext cx="126360" cy="1764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AB99F55-FA26-0221-23E9-6E692E2F933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72000" y="2850557"/>
                <a:ext cx="16200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D05B436E-5FFF-B694-4BFF-DA4196A5DC58}"/>
              </a:ext>
            </a:extLst>
          </p:cNvPr>
          <p:cNvGrpSpPr/>
          <p:nvPr/>
        </p:nvGrpSpPr>
        <p:grpSpPr>
          <a:xfrm>
            <a:off x="2949720" y="2922917"/>
            <a:ext cx="106920" cy="115560"/>
            <a:chOff x="2949720" y="2922917"/>
            <a:chExt cx="10692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3513D0C-9728-0733-2A3F-F956BA7082D6}"/>
                    </a:ext>
                  </a:extLst>
                </p14:cNvPr>
                <p14:cNvContentPartPr/>
                <p14:nvPr/>
              </p14:nvContentPartPr>
              <p14:xfrm>
                <a:off x="2949720" y="2922917"/>
                <a:ext cx="78480" cy="102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3513D0C-9728-0733-2A3F-F956BA7082D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2080" y="2905277"/>
                  <a:ext cx="11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5AF6BB7-902C-4450-50D3-94AE1EB4936B}"/>
                    </a:ext>
                  </a:extLst>
                </p14:cNvPr>
                <p14:cNvContentPartPr/>
                <p14:nvPr/>
              </p14:nvContentPartPr>
              <p14:xfrm>
                <a:off x="3047280" y="3035957"/>
                <a:ext cx="9360" cy="25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5AF6BB7-902C-4450-50D3-94AE1EB4936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9640" y="3018317"/>
                  <a:ext cx="450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802C18-0055-5566-7527-11DACE5DEA33}"/>
              </a:ext>
            </a:extLst>
          </p:cNvPr>
          <p:cNvGrpSpPr/>
          <p:nvPr/>
        </p:nvGrpSpPr>
        <p:grpSpPr>
          <a:xfrm>
            <a:off x="3284160" y="2794037"/>
            <a:ext cx="123480" cy="232560"/>
            <a:chOff x="3284160" y="2794037"/>
            <a:chExt cx="12348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22B80DC-EF44-8BE5-B4E2-6572D02A67E5}"/>
                    </a:ext>
                  </a:extLst>
                </p14:cNvPr>
                <p14:cNvContentPartPr/>
                <p14:nvPr/>
              </p14:nvContentPartPr>
              <p14:xfrm>
                <a:off x="3284160" y="2794037"/>
                <a:ext cx="73080" cy="232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22B80DC-EF44-8BE5-B4E2-6572D02A67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66520" y="2776397"/>
                  <a:ext cx="108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20C6712-9BA7-24A8-E994-F0023B4E4170}"/>
                    </a:ext>
                  </a:extLst>
                </p14:cNvPr>
                <p14:cNvContentPartPr/>
                <p14:nvPr/>
              </p14:nvContentPartPr>
              <p14:xfrm>
                <a:off x="3321240" y="2821757"/>
                <a:ext cx="86400" cy="204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20C6712-9BA7-24A8-E994-F0023B4E417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03600" y="2803757"/>
                  <a:ext cx="12204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59597DA-3114-FA56-6F3A-B2748354712E}"/>
              </a:ext>
            </a:extLst>
          </p:cNvPr>
          <p:cNvGrpSpPr/>
          <p:nvPr/>
        </p:nvGrpSpPr>
        <p:grpSpPr>
          <a:xfrm>
            <a:off x="3562800" y="2797997"/>
            <a:ext cx="498240" cy="259560"/>
            <a:chOff x="3562800" y="2797997"/>
            <a:chExt cx="49824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42D844E-33C6-12D9-E986-8D4E4B57D22B}"/>
                    </a:ext>
                  </a:extLst>
                </p14:cNvPr>
                <p14:cNvContentPartPr/>
                <p14:nvPr/>
              </p14:nvContentPartPr>
              <p14:xfrm>
                <a:off x="3562800" y="2803397"/>
                <a:ext cx="70560" cy="2170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42D844E-33C6-12D9-E986-8D4E4B57D22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45160" y="2785397"/>
                  <a:ext cx="106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608AF91-61D8-CDF9-4CAC-EF2C3804BDB0}"/>
                    </a:ext>
                  </a:extLst>
                </p14:cNvPr>
                <p14:cNvContentPartPr/>
                <p14:nvPr/>
              </p14:nvContentPartPr>
              <p14:xfrm>
                <a:off x="3566040" y="2863877"/>
                <a:ext cx="95760" cy="156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608AF91-61D8-CDF9-4CAC-EF2C3804BDB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48400" y="2845877"/>
                  <a:ext cx="131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0AEB4DE-9BEB-4588-BB0C-F8AD978D8B44}"/>
                    </a:ext>
                  </a:extLst>
                </p14:cNvPr>
                <p14:cNvContentPartPr/>
                <p14:nvPr/>
              </p14:nvContentPartPr>
              <p14:xfrm>
                <a:off x="3577560" y="2956757"/>
                <a:ext cx="73800" cy="23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0AEB4DE-9BEB-4588-BB0C-F8AD978D8B4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59560" y="2939117"/>
                  <a:ext cx="109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AB806BA-C146-7CBE-6DC9-0E09D2B68146}"/>
                    </a:ext>
                  </a:extLst>
                </p14:cNvPr>
                <p14:cNvContentPartPr/>
                <p14:nvPr/>
              </p14:nvContentPartPr>
              <p14:xfrm>
                <a:off x="3562800" y="2807357"/>
                <a:ext cx="142560" cy="2271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AB806BA-C146-7CBE-6DC9-0E09D2B681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44800" y="2789357"/>
                  <a:ext cx="178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2EF4522-FCD0-B6EF-4297-55A74C9CCDAB}"/>
                    </a:ext>
                  </a:extLst>
                </p14:cNvPr>
                <p14:cNvContentPartPr/>
                <p14:nvPr/>
              </p14:nvContentPartPr>
              <p14:xfrm>
                <a:off x="3707520" y="2818517"/>
                <a:ext cx="70560" cy="239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2EF4522-FCD0-B6EF-4297-55A74C9CCD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89880" y="2800877"/>
                  <a:ext cx="106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343E711-8E2B-3A59-48E7-316F194DAA38}"/>
                    </a:ext>
                  </a:extLst>
                </p14:cNvPr>
                <p14:cNvContentPartPr/>
                <p14:nvPr/>
              </p14:nvContentPartPr>
              <p14:xfrm>
                <a:off x="3696360" y="2928317"/>
                <a:ext cx="53640" cy="14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343E711-8E2B-3A59-48E7-316F194DAA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78360" y="2910317"/>
                  <a:ext cx="89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1610DD8-9FB5-DC43-D4ED-52CCB5C02092}"/>
                    </a:ext>
                  </a:extLst>
                </p14:cNvPr>
                <p14:cNvContentPartPr/>
                <p14:nvPr/>
              </p14:nvContentPartPr>
              <p14:xfrm>
                <a:off x="3851160" y="2804837"/>
                <a:ext cx="110880" cy="220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1610DD8-9FB5-DC43-D4ED-52CCB5C020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33160" y="2786837"/>
                  <a:ext cx="146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A36C33A-DFB3-18ED-93F5-6023DB716AB0}"/>
                    </a:ext>
                  </a:extLst>
                </p14:cNvPr>
                <p14:cNvContentPartPr/>
                <p14:nvPr/>
              </p14:nvContentPartPr>
              <p14:xfrm>
                <a:off x="3855120" y="2969357"/>
                <a:ext cx="83880" cy="12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A36C33A-DFB3-18ED-93F5-6023DB716A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37120" y="2951717"/>
                  <a:ext cx="119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3A85218-DB1A-1A1A-B04E-23C59EF0FD92}"/>
                    </a:ext>
                  </a:extLst>
                </p14:cNvPr>
                <p14:cNvContentPartPr/>
                <p14:nvPr/>
              </p14:nvContentPartPr>
              <p14:xfrm>
                <a:off x="3984000" y="2872157"/>
                <a:ext cx="10080" cy="835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3A85218-DB1A-1A1A-B04E-23C59EF0FD9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66000" y="2854157"/>
                  <a:ext cx="45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42AD6D8-71EF-B6FC-864A-ED896F5E9E53}"/>
                    </a:ext>
                  </a:extLst>
                </p14:cNvPr>
                <p14:cNvContentPartPr/>
                <p14:nvPr/>
              </p14:nvContentPartPr>
              <p14:xfrm>
                <a:off x="3958080" y="2797997"/>
                <a:ext cx="102960" cy="251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42AD6D8-71EF-B6FC-864A-ED896F5E9E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40440" y="2780357"/>
                  <a:ext cx="13860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8FC5C22-41BA-4A10-12D0-9B9CCDAC40C3}"/>
              </a:ext>
            </a:extLst>
          </p:cNvPr>
          <p:cNvGrpSpPr/>
          <p:nvPr/>
        </p:nvGrpSpPr>
        <p:grpSpPr>
          <a:xfrm>
            <a:off x="4243560" y="2708717"/>
            <a:ext cx="998280" cy="322560"/>
            <a:chOff x="4243560" y="2708717"/>
            <a:chExt cx="99828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254A6FB-B012-DC60-AD7D-8E7A944991C8}"/>
                    </a:ext>
                  </a:extLst>
                </p14:cNvPr>
                <p14:cNvContentPartPr/>
                <p14:nvPr/>
              </p14:nvContentPartPr>
              <p14:xfrm>
                <a:off x="4248960" y="2787197"/>
                <a:ext cx="70200" cy="151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254A6FB-B012-DC60-AD7D-8E7A944991C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30960" y="2769557"/>
                  <a:ext cx="105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2E0D055-1C1F-5CFC-B790-DD5008C789A6}"/>
                    </a:ext>
                  </a:extLst>
                </p14:cNvPr>
                <p14:cNvContentPartPr/>
                <p14:nvPr/>
              </p14:nvContentPartPr>
              <p14:xfrm>
                <a:off x="4243560" y="2989157"/>
                <a:ext cx="78480" cy="421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2E0D055-1C1F-5CFC-B790-DD5008C789A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25920" y="2971157"/>
                  <a:ext cx="114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B46B03-EDD5-919C-64B6-5BC453763A25}"/>
                    </a:ext>
                  </a:extLst>
                </p14:cNvPr>
                <p14:cNvContentPartPr/>
                <p14:nvPr/>
              </p14:nvContentPartPr>
              <p14:xfrm>
                <a:off x="4341120" y="2806277"/>
                <a:ext cx="118440" cy="885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B46B03-EDD5-919C-64B6-5BC453763A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23120" y="2788637"/>
                  <a:ext cx="154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3E2FF9B-6957-0F31-063A-FB8B5CAE6664}"/>
                    </a:ext>
                  </a:extLst>
                </p14:cNvPr>
                <p14:cNvContentPartPr/>
                <p14:nvPr/>
              </p14:nvContentPartPr>
              <p14:xfrm>
                <a:off x="4388280" y="2760197"/>
                <a:ext cx="124560" cy="246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3E2FF9B-6957-0F31-063A-FB8B5CAE666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70640" y="2742197"/>
                  <a:ext cx="160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3A7CFA6-9486-41C9-E2EB-AE78FB6485A6}"/>
                    </a:ext>
                  </a:extLst>
                </p14:cNvPr>
                <p14:cNvContentPartPr/>
                <p14:nvPr/>
              </p14:nvContentPartPr>
              <p14:xfrm>
                <a:off x="4378200" y="2708717"/>
                <a:ext cx="134640" cy="3060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3A7CFA6-9486-41C9-E2EB-AE78FB6485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360560" y="2690717"/>
                  <a:ext cx="1702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2F679FF-E06D-2A1F-F93F-F6804C3AF081}"/>
                    </a:ext>
                  </a:extLst>
                </p14:cNvPr>
                <p14:cNvContentPartPr/>
                <p14:nvPr/>
              </p14:nvContentPartPr>
              <p14:xfrm>
                <a:off x="4629840" y="2830757"/>
                <a:ext cx="14040" cy="47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2F679FF-E06D-2A1F-F93F-F6804C3AF08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12200" y="2813117"/>
                  <a:ext cx="49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F67DA4C-8A9B-F868-67E7-32FDF5ED6B6D}"/>
                    </a:ext>
                  </a:extLst>
                </p14:cNvPr>
                <p14:cNvContentPartPr/>
                <p14:nvPr/>
              </p14:nvContentPartPr>
              <p14:xfrm>
                <a:off x="4684560" y="2758037"/>
                <a:ext cx="46080" cy="227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F67DA4C-8A9B-F868-67E7-32FDF5ED6B6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66560" y="2740037"/>
                  <a:ext cx="8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27DAAEE-CE22-C490-2175-0307AECB340A}"/>
                    </a:ext>
                  </a:extLst>
                </p14:cNvPr>
                <p14:cNvContentPartPr/>
                <p14:nvPr/>
              </p14:nvContentPartPr>
              <p14:xfrm>
                <a:off x="4753320" y="2723117"/>
                <a:ext cx="134280" cy="189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27DAAEE-CE22-C490-2175-0307AECB340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35320" y="2705117"/>
                  <a:ext cx="169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C5BF27F-CBA9-232E-F597-4A19917E5147}"/>
                    </a:ext>
                  </a:extLst>
                </p14:cNvPr>
                <p14:cNvContentPartPr/>
                <p14:nvPr/>
              </p14:nvContentPartPr>
              <p14:xfrm>
                <a:off x="4806600" y="2751557"/>
                <a:ext cx="7920" cy="231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C5BF27F-CBA9-232E-F597-4A19917E51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88600" y="2733917"/>
                  <a:ext cx="43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3F656D9-9ECE-7399-AAD2-BC64F08F7580}"/>
                    </a:ext>
                  </a:extLst>
                </p14:cNvPr>
                <p14:cNvContentPartPr/>
                <p14:nvPr/>
              </p14:nvContentPartPr>
              <p14:xfrm>
                <a:off x="4736040" y="2995277"/>
                <a:ext cx="159840" cy="284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3F656D9-9ECE-7399-AAD2-BC64F08F75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18040" y="2977637"/>
                  <a:ext cx="195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DA9A5E2-1755-C079-506B-F35F87696895}"/>
                    </a:ext>
                  </a:extLst>
                </p14:cNvPr>
                <p14:cNvContentPartPr/>
                <p14:nvPr/>
              </p14:nvContentPartPr>
              <p14:xfrm>
                <a:off x="5031240" y="2761997"/>
                <a:ext cx="102960" cy="2307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DA9A5E2-1755-C079-506B-F35F8769689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13600" y="2744357"/>
                  <a:ext cx="138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5E1DE07-85EA-96FE-ABB3-BCC93C29B2C7}"/>
                    </a:ext>
                  </a:extLst>
                </p14:cNvPr>
                <p14:cNvContentPartPr/>
                <p14:nvPr/>
              </p14:nvContentPartPr>
              <p14:xfrm>
                <a:off x="5005680" y="2813117"/>
                <a:ext cx="142920" cy="113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5E1DE07-85EA-96FE-ABB3-BCC93C29B2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87680" y="2795117"/>
                  <a:ext cx="178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1CD2FFF-9DFC-82E6-A026-8B516BD4CB6A}"/>
                    </a:ext>
                  </a:extLst>
                </p14:cNvPr>
                <p14:cNvContentPartPr/>
                <p14:nvPr/>
              </p14:nvContentPartPr>
              <p14:xfrm>
                <a:off x="5158320" y="2769197"/>
                <a:ext cx="15120" cy="242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1CD2FFF-9DFC-82E6-A026-8B516BD4CB6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40320" y="2751557"/>
                  <a:ext cx="50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7C16960-459E-A17E-B60B-2C3A7EC1A80B}"/>
                    </a:ext>
                  </a:extLst>
                </p14:cNvPr>
                <p14:cNvContentPartPr/>
                <p14:nvPr/>
              </p14:nvContentPartPr>
              <p14:xfrm>
                <a:off x="5157240" y="2748317"/>
                <a:ext cx="84600" cy="282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7C16960-459E-A17E-B60B-2C3A7EC1A80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39240" y="2730317"/>
                  <a:ext cx="120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4A9758D-170B-9D4A-B2FB-8079987C6E22}"/>
                    </a:ext>
                  </a:extLst>
                </p14:cNvPr>
                <p14:cNvContentPartPr/>
                <p14:nvPr/>
              </p14:nvContentPartPr>
              <p14:xfrm>
                <a:off x="5135640" y="2847317"/>
                <a:ext cx="78840" cy="738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4A9758D-170B-9D4A-B2FB-8079987C6E2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17640" y="2829677"/>
                  <a:ext cx="114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94B4802-9623-4ECA-D359-A2E2AA5E91D7}"/>
                    </a:ext>
                  </a:extLst>
                </p14:cNvPr>
                <p14:cNvContentPartPr/>
                <p14:nvPr/>
              </p14:nvContentPartPr>
              <p14:xfrm>
                <a:off x="5127000" y="2994557"/>
                <a:ext cx="55440" cy="14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94B4802-9623-4ECA-D359-A2E2AA5E91D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09360" y="2976917"/>
                  <a:ext cx="910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B1A5E2B-703B-EB4A-476A-BDCB4D26540D}"/>
              </a:ext>
            </a:extLst>
          </p:cNvPr>
          <p:cNvGrpSpPr/>
          <p:nvPr/>
        </p:nvGrpSpPr>
        <p:grpSpPr>
          <a:xfrm>
            <a:off x="5393040" y="2694317"/>
            <a:ext cx="252000" cy="299160"/>
            <a:chOff x="5393040" y="2694317"/>
            <a:chExt cx="2520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E6713C8-AF0E-CEAF-8FAD-533D82229FC7}"/>
                    </a:ext>
                  </a:extLst>
                </p14:cNvPr>
                <p14:cNvContentPartPr/>
                <p14:nvPr/>
              </p14:nvContentPartPr>
              <p14:xfrm>
                <a:off x="5447760" y="2694317"/>
                <a:ext cx="73800" cy="58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E6713C8-AF0E-CEAF-8FAD-533D82229FC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430120" y="2676677"/>
                  <a:ext cx="109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74967DA-C62F-63D6-58A5-E68CBD46652E}"/>
                    </a:ext>
                  </a:extLst>
                </p14:cNvPr>
                <p14:cNvContentPartPr/>
                <p14:nvPr/>
              </p14:nvContentPartPr>
              <p14:xfrm>
                <a:off x="5398800" y="2785757"/>
                <a:ext cx="159120" cy="15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74967DA-C62F-63D6-58A5-E68CBD46652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80800" y="2767757"/>
                  <a:ext cx="194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6F671EF-B14A-F5C1-DAB6-89FE7285FF63}"/>
                    </a:ext>
                  </a:extLst>
                </p14:cNvPr>
                <p14:cNvContentPartPr/>
                <p14:nvPr/>
              </p14:nvContentPartPr>
              <p14:xfrm>
                <a:off x="5393040" y="2860277"/>
                <a:ext cx="176400" cy="248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6F671EF-B14A-F5C1-DAB6-89FE7285FF6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75040" y="2842277"/>
                  <a:ext cx="212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CFC3F07-CA73-D5D7-33A9-945FF0F2E5C6}"/>
                    </a:ext>
                  </a:extLst>
                </p14:cNvPr>
                <p14:cNvContentPartPr/>
                <p14:nvPr/>
              </p14:nvContentPartPr>
              <p14:xfrm>
                <a:off x="5424360" y="2796557"/>
                <a:ext cx="146520" cy="196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CFC3F07-CA73-D5D7-33A9-945FF0F2E5C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06720" y="2778557"/>
                  <a:ext cx="182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23CA1D4-071A-90C1-459B-965979ABF3BF}"/>
                    </a:ext>
                  </a:extLst>
                </p14:cNvPr>
                <p14:cNvContentPartPr/>
                <p14:nvPr/>
              </p14:nvContentPartPr>
              <p14:xfrm>
                <a:off x="5627040" y="2967917"/>
                <a:ext cx="18000" cy="5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23CA1D4-071A-90C1-459B-965979ABF3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09040" y="2949917"/>
                  <a:ext cx="536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B4CB7FC-7BE8-845A-3EC3-189FD0ED211D}"/>
              </a:ext>
            </a:extLst>
          </p:cNvPr>
          <p:cNvGrpSpPr/>
          <p:nvPr/>
        </p:nvGrpSpPr>
        <p:grpSpPr>
          <a:xfrm>
            <a:off x="5931960" y="2781077"/>
            <a:ext cx="134640" cy="156960"/>
            <a:chOff x="5931960" y="2781077"/>
            <a:chExt cx="134640" cy="1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57ADE43-5EE9-9206-4D3A-02AA52B038DA}"/>
                    </a:ext>
                  </a:extLst>
                </p14:cNvPr>
                <p14:cNvContentPartPr/>
                <p14:nvPr/>
              </p14:nvContentPartPr>
              <p14:xfrm>
                <a:off x="5931960" y="2781077"/>
                <a:ext cx="97200" cy="1569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57ADE43-5EE9-9206-4D3A-02AA52B038D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13960" y="2763077"/>
                  <a:ext cx="132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1198AB5-22A1-E534-074F-A471882559AD}"/>
                    </a:ext>
                  </a:extLst>
                </p14:cNvPr>
                <p14:cNvContentPartPr/>
                <p14:nvPr/>
              </p14:nvContentPartPr>
              <p14:xfrm>
                <a:off x="6054360" y="2917877"/>
                <a:ext cx="12240" cy="129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1198AB5-22A1-E534-074F-A471882559A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36720" y="2900237"/>
                  <a:ext cx="478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D254B587-2F1F-4B9A-3F4C-3F0755A2C131}"/>
              </a:ext>
            </a:extLst>
          </p:cNvPr>
          <p:cNvGrpSpPr/>
          <p:nvPr/>
        </p:nvGrpSpPr>
        <p:grpSpPr>
          <a:xfrm>
            <a:off x="6359640" y="2633477"/>
            <a:ext cx="1220760" cy="369360"/>
            <a:chOff x="6359640" y="2633477"/>
            <a:chExt cx="122076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D9A08DE-E0C4-A25E-8A2C-1D6AC311B289}"/>
                    </a:ext>
                  </a:extLst>
                </p14:cNvPr>
                <p14:cNvContentPartPr/>
                <p14:nvPr/>
              </p14:nvContentPartPr>
              <p14:xfrm>
                <a:off x="6359640" y="2687477"/>
                <a:ext cx="90000" cy="2631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D9A08DE-E0C4-A25E-8A2C-1D6AC311B28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42000" y="2669837"/>
                  <a:ext cx="125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496B271-510B-D36A-06BD-BC15D4F3A526}"/>
                    </a:ext>
                  </a:extLst>
                </p14:cNvPr>
                <p14:cNvContentPartPr/>
                <p14:nvPr/>
              </p14:nvContentPartPr>
              <p14:xfrm>
                <a:off x="6453600" y="2697197"/>
                <a:ext cx="96120" cy="272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496B271-510B-D36A-06BD-BC15D4F3A52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35600" y="2679557"/>
                  <a:ext cx="131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A05F7A7-E952-9A03-2999-EFBE14D42DAE}"/>
                    </a:ext>
                  </a:extLst>
                </p14:cNvPr>
                <p14:cNvContentPartPr/>
                <p14:nvPr/>
              </p14:nvContentPartPr>
              <p14:xfrm>
                <a:off x="6404640" y="2840837"/>
                <a:ext cx="138960" cy="86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A05F7A7-E952-9A03-2999-EFBE14D42D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87000" y="2822837"/>
                  <a:ext cx="174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C2EFA90-05DF-81B3-7035-1999AD407075}"/>
                    </a:ext>
                  </a:extLst>
                </p14:cNvPr>
                <p14:cNvContentPartPr/>
                <p14:nvPr/>
              </p14:nvContentPartPr>
              <p14:xfrm>
                <a:off x="6708120" y="2729957"/>
                <a:ext cx="150840" cy="183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C2EFA90-05DF-81B3-7035-1999AD40707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90480" y="2711957"/>
                  <a:ext cx="186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F4F4993-E784-4824-E45B-93734AE45868}"/>
                    </a:ext>
                  </a:extLst>
                </p14:cNvPr>
                <p14:cNvContentPartPr/>
                <p14:nvPr/>
              </p14:nvContentPartPr>
              <p14:xfrm>
                <a:off x="6696960" y="2741477"/>
                <a:ext cx="105480" cy="1177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F4F4993-E784-4824-E45B-93734AE4586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79320" y="2723477"/>
                  <a:ext cx="141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A10BD73-FEF2-9D44-4B92-C28732F9FFE7}"/>
                    </a:ext>
                  </a:extLst>
                </p14:cNvPr>
                <p14:cNvContentPartPr/>
                <p14:nvPr/>
              </p14:nvContentPartPr>
              <p14:xfrm>
                <a:off x="6772920" y="2806637"/>
                <a:ext cx="100080" cy="1558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A10BD73-FEF2-9D44-4B92-C28732F9FFE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54920" y="2788997"/>
                  <a:ext cx="135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0AAA0B7-B3D2-B53C-6D19-18E3C22B6586}"/>
                    </a:ext>
                  </a:extLst>
                </p14:cNvPr>
                <p14:cNvContentPartPr/>
                <p14:nvPr/>
              </p14:nvContentPartPr>
              <p14:xfrm>
                <a:off x="7019160" y="2704757"/>
                <a:ext cx="163800" cy="140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0AAA0B7-B3D2-B53C-6D19-18E3C22B658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01520" y="2686757"/>
                  <a:ext cx="199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D0C4574-8137-7438-D277-CA0AF5AD8DD3}"/>
                    </a:ext>
                  </a:extLst>
                </p14:cNvPr>
                <p14:cNvContentPartPr/>
                <p14:nvPr/>
              </p14:nvContentPartPr>
              <p14:xfrm>
                <a:off x="7014120" y="2794757"/>
                <a:ext cx="107280" cy="702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D0C4574-8137-7438-D277-CA0AF5AD8DD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96480" y="2776757"/>
                  <a:ext cx="142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1E00155-7B20-DAD5-793B-6405C5FCF532}"/>
                    </a:ext>
                  </a:extLst>
                </p14:cNvPr>
                <p14:cNvContentPartPr/>
                <p14:nvPr/>
              </p14:nvContentPartPr>
              <p14:xfrm>
                <a:off x="7040040" y="2736797"/>
                <a:ext cx="128160" cy="2386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1E00155-7B20-DAD5-793B-6405C5FCF53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22040" y="2718797"/>
                  <a:ext cx="163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1D52F71-6369-E42D-C117-A40619AF0697}"/>
                    </a:ext>
                  </a:extLst>
                </p14:cNvPr>
                <p14:cNvContentPartPr/>
                <p14:nvPr/>
              </p14:nvContentPartPr>
              <p14:xfrm>
                <a:off x="7356480" y="2635277"/>
                <a:ext cx="46080" cy="766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1D52F71-6369-E42D-C117-A40619AF069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38480" y="2617637"/>
                  <a:ext cx="81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47CA784-4649-9A8F-E7F7-9B2BCCB3D09C}"/>
                    </a:ext>
                  </a:extLst>
                </p14:cNvPr>
                <p14:cNvContentPartPr/>
                <p14:nvPr/>
              </p14:nvContentPartPr>
              <p14:xfrm>
                <a:off x="7388520" y="2633477"/>
                <a:ext cx="47880" cy="936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47CA784-4649-9A8F-E7F7-9B2BCCB3D09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70520" y="2615477"/>
                  <a:ext cx="83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0DEB946-F593-7F36-BB65-25ED225ED774}"/>
                    </a:ext>
                  </a:extLst>
                </p14:cNvPr>
                <p14:cNvContentPartPr/>
                <p14:nvPr/>
              </p14:nvContentPartPr>
              <p14:xfrm>
                <a:off x="7316880" y="2711957"/>
                <a:ext cx="167760" cy="266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0DEB946-F593-7F36-BB65-25ED225ED77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98880" y="2694317"/>
                  <a:ext cx="203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3F39824-99FA-D4F3-E8E9-C36089F52B17}"/>
                    </a:ext>
                  </a:extLst>
                </p14:cNvPr>
                <p14:cNvContentPartPr/>
                <p14:nvPr/>
              </p14:nvContentPartPr>
              <p14:xfrm>
                <a:off x="7340280" y="2766677"/>
                <a:ext cx="144360" cy="75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3F39824-99FA-D4F3-E8E9-C36089F52B1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22640" y="2748677"/>
                  <a:ext cx="180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52CABE3-1A9C-B770-3472-6A68A8966AF5}"/>
                    </a:ext>
                  </a:extLst>
                </p14:cNvPr>
                <p14:cNvContentPartPr/>
                <p14:nvPr/>
              </p14:nvContentPartPr>
              <p14:xfrm>
                <a:off x="7271520" y="2682437"/>
                <a:ext cx="126000" cy="2732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52CABE3-1A9C-B770-3472-6A68A8966AF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253520" y="2664437"/>
                  <a:ext cx="1616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FC01999-8D24-F08B-4EDF-A17C86094DD9}"/>
                    </a:ext>
                  </a:extLst>
                </p14:cNvPr>
                <p14:cNvContentPartPr/>
                <p14:nvPr/>
              </p14:nvContentPartPr>
              <p14:xfrm>
                <a:off x="7191240" y="2783237"/>
                <a:ext cx="272520" cy="217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FC01999-8D24-F08B-4EDF-A17C86094D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73600" y="2765237"/>
                  <a:ext cx="308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E78EEEA-C2B3-78F9-EB80-0DDFE92D5264}"/>
                    </a:ext>
                  </a:extLst>
                </p14:cNvPr>
                <p14:cNvContentPartPr/>
                <p14:nvPr/>
              </p14:nvContentPartPr>
              <p14:xfrm>
                <a:off x="7571400" y="2995997"/>
                <a:ext cx="9000" cy="68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E78EEEA-C2B3-78F9-EB80-0DDFE92D526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53400" y="2977997"/>
                  <a:ext cx="446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7BFEB84-4D74-0B7D-C244-E6C4448FA54D}"/>
              </a:ext>
            </a:extLst>
          </p:cNvPr>
          <p:cNvGrpSpPr/>
          <p:nvPr/>
        </p:nvGrpSpPr>
        <p:grpSpPr>
          <a:xfrm>
            <a:off x="1556880" y="3299117"/>
            <a:ext cx="1369800" cy="929520"/>
            <a:chOff x="1556880" y="3299117"/>
            <a:chExt cx="1369800" cy="92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40212C8-2C5B-9001-01C0-310E9B366B07}"/>
                    </a:ext>
                  </a:extLst>
                </p14:cNvPr>
                <p14:cNvContentPartPr/>
                <p14:nvPr/>
              </p14:nvContentPartPr>
              <p14:xfrm>
                <a:off x="1556880" y="3409637"/>
                <a:ext cx="84600" cy="819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40212C8-2C5B-9001-01C0-310E9B366B0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539240" y="3391997"/>
                  <a:ext cx="12024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B08C24D-FFFB-BBE4-E8F7-C9FFD786FFD2}"/>
                    </a:ext>
                  </a:extLst>
                </p14:cNvPr>
                <p14:cNvContentPartPr/>
                <p14:nvPr/>
              </p14:nvContentPartPr>
              <p14:xfrm>
                <a:off x="1845960" y="3309917"/>
                <a:ext cx="9000" cy="1609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B08C24D-FFFB-BBE4-E8F7-C9FFD786FFD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27960" y="3292277"/>
                  <a:ext cx="44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8AC2128-1C8A-6321-D810-5F653E284C95}"/>
                    </a:ext>
                  </a:extLst>
                </p14:cNvPr>
                <p14:cNvContentPartPr/>
                <p14:nvPr/>
              </p14:nvContentPartPr>
              <p14:xfrm>
                <a:off x="2084280" y="3299117"/>
                <a:ext cx="115560" cy="167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8AC2128-1C8A-6321-D810-5F653E284C9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6280" y="3281477"/>
                  <a:ext cx="151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B608D19-3A02-C24D-5C52-0F21B6BDDA67}"/>
                    </a:ext>
                  </a:extLst>
                </p14:cNvPr>
                <p14:cNvContentPartPr/>
                <p14:nvPr/>
              </p14:nvContentPartPr>
              <p14:xfrm>
                <a:off x="2361840" y="3412157"/>
                <a:ext cx="99360" cy="7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B608D19-3A02-C24D-5C52-0F21B6BDDA6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43840" y="3394157"/>
                  <a:ext cx="135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35F0FAF-DD7B-4310-D11C-55474A5DA4AD}"/>
                    </a:ext>
                  </a:extLst>
                </p14:cNvPr>
                <p14:cNvContentPartPr/>
                <p14:nvPr/>
              </p14:nvContentPartPr>
              <p14:xfrm>
                <a:off x="2488560" y="3321077"/>
                <a:ext cx="137880" cy="151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35F0FAF-DD7B-4310-D11C-55474A5DA4A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70560" y="3303077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5A05565-FAEA-163E-C464-D36AA1EB4916}"/>
                    </a:ext>
                  </a:extLst>
                </p14:cNvPr>
                <p14:cNvContentPartPr/>
                <p14:nvPr/>
              </p14:nvContentPartPr>
              <p14:xfrm>
                <a:off x="1755960" y="3688637"/>
                <a:ext cx="110880" cy="1029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5A05565-FAEA-163E-C464-D36AA1EB491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37960" y="3670997"/>
                  <a:ext cx="146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657B25C-0777-BF13-6027-CEDEF2D91994}"/>
                    </a:ext>
                  </a:extLst>
                </p14:cNvPr>
                <p14:cNvContentPartPr/>
                <p14:nvPr/>
              </p14:nvContentPartPr>
              <p14:xfrm>
                <a:off x="2074920" y="3736517"/>
                <a:ext cx="85320" cy="12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657B25C-0777-BF13-6027-CEDEF2D9199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57280" y="3718517"/>
                  <a:ext cx="120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0FCD493-6443-B938-807A-B4D0ABAEE85A}"/>
                    </a:ext>
                  </a:extLst>
                </p14:cNvPr>
                <p14:cNvContentPartPr/>
                <p14:nvPr/>
              </p14:nvContentPartPr>
              <p14:xfrm>
                <a:off x="2198760" y="3710237"/>
                <a:ext cx="20880" cy="114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0FCD493-6443-B938-807A-B4D0ABAEE85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81120" y="3692237"/>
                  <a:ext cx="56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87EC79E-D2ED-4E11-2396-5A9184F8A6AD}"/>
                    </a:ext>
                  </a:extLst>
                </p14:cNvPr>
                <p14:cNvContentPartPr/>
                <p14:nvPr/>
              </p14:nvContentPartPr>
              <p14:xfrm>
                <a:off x="2484960" y="3737237"/>
                <a:ext cx="73080" cy="972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87EC79E-D2ED-4E11-2396-5A9184F8A6A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66960" y="3719237"/>
                  <a:ext cx="108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6F3F441-2B2B-ADC3-C70F-1FB76F4D8E0D}"/>
                    </a:ext>
                  </a:extLst>
                </p14:cNvPr>
                <p14:cNvContentPartPr/>
                <p14:nvPr/>
              </p14:nvContentPartPr>
              <p14:xfrm>
                <a:off x="2517720" y="3708437"/>
                <a:ext cx="103680" cy="1098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6F3F441-2B2B-ADC3-C70F-1FB76F4D8E0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499720" y="3690437"/>
                  <a:ext cx="139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E5FD6DF-1289-3099-39A4-085E865F2070}"/>
                    </a:ext>
                  </a:extLst>
                </p14:cNvPr>
                <p14:cNvContentPartPr/>
                <p14:nvPr/>
              </p14:nvContentPartPr>
              <p14:xfrm>
                <a:off x="1856400" y="4044677"/>
                <a:ext cx="87480" cy="1789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E5FD6DF-1289-3099-39A4-085E865F207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38400" y="4027037"/>
                  <a:ext cx="123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FABB4BC-67F4-5B46-3816-70DE7F656377}"/>
                    </a:ext>
                  </a:extLst>
                </p14:cNvPr>
                <p14:cNvContentPartPr/>
                <p14:nvPr/>
              </p14:nvContentPartPr>
              <p14:xfrm>
                <a:off x="2141160" y="4086797"/>
                <a:ext cx="14040" cy="1418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FABB4BC-67F4-5B46-3816-70DE7F65637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123160" y="4068797"/>
                  <a:ext cx="4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79C407A-2A8E-3D54-93DF-D9BCAD143109}"/>
                    </a:ext>
                  </a:extLst>
                </p14:cNvPr>
                <p14:cNvContentPartPr/>
                <p14:nvPr/>
              </p14:nvContentPartPr>
              <p14:xfrm>
                <a:off x="2497560" y="4124597"/>
                <a:ext cx="108720" cy="144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79C407A-2A8E-3D54-93DF-D9BCAD14310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79560" y="4106597"/>
                  <a:ext cx="144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EE0A6A6-E73C-C863-061A-A5D46662FF73}"/>
                    </a:ext>
                  </a:extLst>
                </p14:cNvPr>
                <p14:cNvContentPartPr/>
                <p14:nvPr/>
              </p14:nvContentPartPr>
              <p14:xfrm>
                <a:off x="2665680" y="4052237"/>
                <a:ext cx="14040" cy="1162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EE0A6A6-E73C-C863-061A-A5D46662FF7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647680" y="4034597"/>
                  <a:ext cx="49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917D8FB-8DD4-0ACC-DB6C-7E8E1D61CD91}"/>
                    </a:ext>
                  </a:extLst>
                </p14:cNvPr>
                <p14:cNvContentPartPr/>
                <p14:nvPr/>
              </p14:nvContentPartPr>
              <p14:xfrm>
                <a:off x="2800320" y="3388397"/>
                <a:ext cx="126360" cy="7639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917D8FB-8DD4-0ACC-DB6C-7E8E1D61CD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82320" y="3370757"/>
                  <a:ext cx="162000" cy="79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02009AE-C94A-E6F4-470A-4E9C319EBB32}"/>
              </a:ext>
            </a:extLst>
          </p:cNvPr>
          <p:cNvGrpSpPr/>
          <p:nvPr/>
        </p:nvGrpSpPr>
        <p:grpSpPr>
          <a:xfrm>
            <a:off x="3150600" y="3769637"/>
            <a:ext cx="128160" cy="167760"/>
            <a:chOff x="3150600" y="3769637"/>
            <a:chExt cx="12816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0C7C998-E814-CE83-DE06-86E2B62A881B}"/>
                    </a:ext>
                  </a:extLst>
                </p14:cNvPr>
                <p14:cNvContentPartPr/>
                <p14:nvPr/>
              </p14:nvContentPartPr>
              <p14:xfrm>
                <a:off x="3150600" y="3838037"/>
                <a:ext cx="128160" cy="18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0C7C998-E814-CE83-DE06-86E2B62A881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32600" y="3820037"/>
                  <a:ext cx="163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492183B-4B98-ED21-8929-6DE9CF6EC929}"/>
                    </a:ext>
                  </a:extLst>
                </p14:cNvPr>
                <p14:cNvContentPartPr/>
                <p14:nvPr/>
              </p14:nvContentPartPr>
              <p14:xfrm>
                <a:off x="3188400" y="3769637"/>
                <a:ext cx="86760" cy="1677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492183B-4B98-ED21-8929-6DE9CF6EC92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70400" y="3751997"/>
                  <a:ext cx="1224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1D3D4AF-923F-8FE4-9845-17BE1B306C1D}"/>
              </a:ext>
            </a:extLst>
          </p:cNvPr>
          <p:cNvGrpSpPr/>
          <p:nvPr/>
        </p:nvGrpSpPr>
        <p:grpSpPr>
          <a:xfrm>
            <a:off x="3501240" y="3237557"/>
            <a:ext cx="1589400" cy="1089000"/>
            <a:chOff x="3501240" y="3237557"/>
            <a:chExt cx="1589400" cy="10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1DA0490-D32E-1BE0-0463-97B0F3955ED1}"/>
                    </a:ext>
                  </a:extLst>
                </p14:cNvPr>
                <p14:cNvContentPartPr/>
                <p14:nvPr/>
              </p14:nvContentPartPr>
              <p14:xfrm>
                <a:off x="3501240" y="3308477"/>
                <a:ext cx="134280" cy="931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1DA0490-D32E-1BE0-0463-97B0F3955ED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83600" y="3290837"/>
                  <a:ext cx="16992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DA2FC1C-586C-05A2-A587-2EA60153A697}"/>
                    </a:ext>
                  </a:extLst>
                </p14:cNvPr>
                <p14:cNvContentPartPr/>
                <p14:nvPr/>
              </p14:nvContentPartPr>
              <p14:xfrm>
                <a:off x="3867000" y="3273917"/>
                <a:ext cx="15840" cy="1666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DA2FC1C-586C-05A2-A587-2EA60153A69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49360" y="3255917"/>
                  <a:ext cx="51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367150D-9953-6674-26C4-42F0DF35F126}"/>
                    </a:ext>
                  </a:extLst>
                </p14:cNvPr>
                <p14:cNvContentPartPr/>
                <p14:nvPr/>
              </p14:nvContentPartPr>
              <p14:xfrm>
                <a:off x="4106040" y="3237557"/>
                <a:ext cx="129960" cy="1652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367150D-9953-6674-26C4-42F0DF35F12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88400" y="3219917"/>
                  <a:ext cx="16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5502DEB-CCF1-EB08-7FBD-20B5AD7CF085}"/>
                    </a:ext>
                  </a:extLst>
                </p14:cNvPr>
                <p14:cNvContentPartPr/>
                <p14:nvPr/>
              </p14:nvContentPartPr>
              <p14:xfrm>
                <a:off x="4439040" y="3337637"/>
                <a:ext cx="117360" cy="11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5502DEB-CCF1-EB08-7FBD-20B5AD7CF08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21400" y="3319637"/>
                  <a:ext cx="153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800CCDD9-883C-8B96-517C-151D8FC59E75}"/>
                    </a:ext>
                  </a:extLst>
                </p14:cNvPr>
                <p14:cNvContentPartPr/>
                <p14:nvPr/>
              </p14:nvContentPartPr>
              <p14:xfrm>
                <a:off x="4585200" y="3258437"/>
                <a:ext cx="136800" cy="137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800CCDD9-883C-8B96-517C-151D8FC59E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567560" y="3240437"/>
                  <a:ext cx="172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E4A5C89-87B0-26C8-BC54-F0FD2867A9B7}"/>
                    </a:ext>
                  </a:extLst>
                </p14:cNvPr>
                <p14:cNvContentPartPr/>
                <p14:nvPr/>
              </p14:nvContentPartPr>
              <p14:xfrm>
                <a:off x="3754680" y="3633197"/>
                <a:ext cx="115920" cy="144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E4A5C89-87B0-26C8-BC54-F0FD2867A9B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737040" y="3615197"/>
                  <a:ext cx="151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7D42E00-1F29-3E6E-66A8-E706E045B0E4}"/>
                    </a:ext>
                  </a:extLst>
                </p14:cNvPr>
                <p14:cNvContentPartPr/>
                <p14:nvPr/>
              </p14:nvContentPartPr>
              <p14:xfrm>
                <a:off x="4063560" y="3667757"/>
                <a:ext cx="102960" cy="86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7D42E00-1F29-3E6E-66A8-E706E045B0E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45920" y="3649757"/>
                  <a:ext cx="13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1DFC6A4-8C4B-AA2E-1B14-967FA1011438}"/>
                    </a:ext>
                  </a:extLst>
                </p14:cNvPr>
                <p14:cNvContentPartPr/>
                <p14:nvPr/>
              </p14:nvContentPartPr>
              <p14:xfrm>
                <a:off x="4192800" y="3583877"/>
                <a:ext cx="91440" cy="1818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1DFC6A4-8C4B-AA2E-1B14-967FA101143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74800" y="3566237"/>
                  <a:ext cx="127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DC6BC04-2C48-0C4C-29DC-5A2950AC7A12}"/>
                    </a:ext>
                  </a:extLst>
                </p14:cNvPr>
                <p14:cNvContentPartPr/>
                <p14:nvPr/>
              </p14:nvContentPartPr>
              <p14:xfrm>
                <a:off x="4216200" y="3596477"/>
                <a:ext cx="100800" cy="7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DC6BC04-2C48-0C4C-29DC-5A2950AC7A1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98200" y="3578837"/>
                  <a:ext cx="136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DB98CC6-E075-7438-BEE0-C245BE1D270B}"/>
                    </a:ext>
                  </a:extLst>
                </p14:cNvPr>
                <p14:cNvContentPartPr/>
                <p14:nvPr/>
              </p14:nvContentPartPr>
              <p14:xfrm>
                <a:off x="4491240" y="3560117"/>
                <a:ext cx="79560" cy="135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DB98CC6-E075-7438-BEE0-C245BE1D270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73600" y="3542117"/>
                  <a:ext cx="115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0ACE2F0-008A-6085-3DD7-C0E26401EBE3}"/>
                    </a:ext>
                  </a:extLst>
                </p14:cNvPr>
                <p14:cNvContentPartPr/>
                <p14:nvPr/>
              </p14:nvContentPartPr>
              <p14:xfrm>
                <a:off x="4539840" y="3508277"/>
                <a:ext cx="86400" cy="2199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0ACE2F0-008A-6085-3DD7-C0E26401EBE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22200" y="3490637"/>
                  <a:ext cx="122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280B660-6412-19C5-70E4-1C2069D6453B}"/>
                    </a:ext>
                  </a:extLst>
                </p14:cNvPr>
                <p14:cNvContentPartPr/>
                <p14:nvPr/>
              </p14:nvContentPartPr>
              <p14:xfrm>
                <a:off x="4651080" y="3595037"/>
                <a:ext cx="75960" cy="1098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280B660-6412-19C5-70E4-1C2069D6453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633440" y="3577037"/>
                  <a:ext cx="111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78F63EA-74DB-CDC9-D82C-D542CF747515}"/>
                    </a:ext>
                  </a:extLst>
                </p14:cNvPr>
                <p14:cNvContentPartPr/>
                <p14:nvPr/>
              </p14:nvContentPartPr>
              <p14:xfrm>
                <a:off x="4787160" y="3562637"/>
                <a:ext cx="101520" cy="1134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78F63EA-74DB-CDC9-D82C-D542CF74751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769520" y="3544997"/>
                  <a:ext cx="137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C18C22B-F30D-0E13-D518-B3C66B471288}"/>
                    </a:ext>
                  </a:extLst>
                </p14:cNvPr>
                <p14:cNvContentPartPr/>
                <p14:nvPr/>
              </p14:nvContentPartPr>
              <p14:xfrm>
                <a:off x="4825320" y="3543917"/>
                <a:ext cx="22320" cy="2055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C18C22B-F30D-0E13-D518-B3C66B47128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07680" y="3525917"/>
                  <a:ext cx="57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8D3603C-0BE5-0FE3-B351-D800D2AE461C}"/>
                    </a:ext>
                  </a:extLst>
                </p14:cNvPr>
                <p14:cNvContentPartPr/>
                <p14:nvPr/>
              </p14:nvContentPartPr>
              <p14:xfrm>
                <a:off x="3769800" y="4023077"/>
                <a:ext cx="158760" cy="1890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8D3603C-0BE5-0FE3-B351-D800D2AE461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52160" y="4005077"/>
                  <a:ext cx="194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113E9FC-775D-8242-F223-699725FB355F}"/>
                    </a:ext>
                  </a:extLst>
                </p14:cNvPr>
                <p14:cNvContentPartPr/>
                <p14:nvPr/>
              </p14:nvContentPartPr>
              <p14:xfrm>
                <a:off x="4080120" y="4077437"/>
                <a:ext cx="131040" cy="136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113E9FC-775D-8242-F223-699725FB355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062480" y="4059797"/>
                  <a:ext cx="166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5319FDD-E376-1869-2CF4-6E8CCE516141}"/>
                    </a:ext>
                  </a:extLst>
                </p14:cNvPr>
                <p14:cNvContentPartPr/>
                <p14:nvPr/>
              </p14:nvContentPartPr>
              <p14:xfrm>
                <a:off x="4269840" y="3974477"/>
                <a:ext cx="109800" cy="202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5319FDD-E376-1869-2CF4-6E8CCE51614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252200" y="3956477"/>
                  <a:ext cx="145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01EE441-AF3E-82CA-1C77-67E964FEEEF7}"/>
                    </a:ext>
                  </a:extLst>
                </p14:cNvPr>
                <p14:cNvContentPartPr/>
                <p14:nvPr/>
              </p14:nvContentPartPr>
              <p14:xfrm>
                <a:off x="4308360" y="3968717"/>
                <a:ext cx="89280" cy="187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01EE441-AF3E-82CA-1C77-67E964FEEEF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90720" y="3950717"/>
                  <a:ext cx="124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3FB567E-1AEE-FA0C-6B92-1FDE27E6EBD8}"/>
                    </a:ext>
                  </a:extLst>
                </p14:cNvPr>
                <p14:cNvContentPartPr/>
                <p14:nvPr/>
              </p14:nvContentPartPr>
              <p14:xfrm>
                <a:off x="4659360" y="3997157"/>
                <a:ext cx="105480" cy="1731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3FB567E-1AEE-FA0C-6B92-1FDE27E6EBD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641360" y="3979517"/>
                  <a:ext cx="141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BD5ECA2-778F-973D-CCA4-BD2912E67472}"/>
                    </a:ext>
                  </a:extLst>
                </p14:cNvPr>
                <p14:cNvContentPartPr/>
                <p14:nvPr/>
              </p14:nvContentPartPr>
              <p14:xfrm>
                <a:off x="4678800" y="3993197"/>
                <a:ext cx="139680" cy="331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BD5ECA2-778F-973D-CCA4-BD2912E6747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60800" y="3975557"/>
                  <a:ext cx="175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05D1CC5-B8EA-762C-7D82-0D003CAFAD2B}"/>
                    </a:ext>
                  </a:extLst>
                </p14:cNvPr>
                <p14:cNvContentPartPr/>
                <p14:nvPr/>
              </p14:nvContentPartPr>
              <p14:xfrm>
                <a:off x="4867440" y="3339077"/>
                <a:ext cx="223200" cy="987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05D1CC5-B8EA-762C-7D82-0D003CAFAD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849440" y="3321437"/>
                  <a:ext cx="258840" cy="10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BBB6CE80-EB2C-D7C5-5CEB-112BA15BFE63}"/>
                  </a:ext>
                </a:extLst>
              </p14:cNvPr>
              <p14:cNvContentPartPr/>
              <p14:nvPr/>
            </p14:nvContentPartPr>
            <p14:xfrm>
              <a:off x="5791560" y="3740477"/>
              <a:ext cx="9360" cy="100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BBB6CE80-EB2C-D7C5-5CEB-112BA15BFE6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773560" y="3722837"/>
                <a:ext cx="450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81F9F83D-4B99-5C23-F13E-13E3659CC1F2}"/>
                  </a:ext>
                </a:extLst>
              </p14:cNvPr>
              <p14:cNvContentPartPr/>
              <p14:nvPr/>
            </p14:nvContentPartPr>
            <p14:xfrm>
              <a:off x="5730720" y="3881597"/>
              <a:ext cx="150480" cy="2916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81F9F83D-4B99-5C23-F13E-13E3659CC1F2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712720" y="3863597"/>
                <a:ext cx="18612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37C988D8-4778-C5E0-DA25-F8070DB5DAB2}"/>
              </a:ext>
            </a:extLst>
          </p:cNvPr>
          <p:cNvGrpSpPr/>
          <p:nvPr/>
        </p:nvGrpSpPr>
        <p:grpSpPr>
          <a:xfrm>
            <a:off x="6144000" y="3690797"/>
            <a:ext cx="979560" cy="295920"/>
            <a:chOff x="6144000" y="3690797"/>
            <a:chExt cx="97956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B256AF0-4255-7516-EF95-D5580CC3A3D6}"/>
                    </a:ext>
                  </a:extLst>
                </p14:cNvPr>
                <p14:cNvContentPartPr/>
                <p14:nvPr/>
              </p14:nvContentPartPr>
              <p14:xfrm>
                <a:off x="6144000" y="3757037"/>
                <a:ext cx="93240" cy="172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B256AF0-4255-7516-EF95-D5580CC3A3D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126000" y="3739397"/>
                  <a:ext cx="128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B5ABC88-5573-BDAA-4E15-DA6FAC972CF4}"/>
                    </a:ext>
                  </a:extLst>
                </p14:cNvPr>
                <p14:cNvContentPartPr/>
                <p14:nvPr/>
              </p14:nvContentPartPr>
              <p14:xfrm>
                <a:off x="6188640" y="3690797"/>
                <a:ext cx="67320" cy="2725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B5ABC88-5573-BDAA-4E15-DA6FAC972CF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170640" y="3672797"/>
                  <a:ext cx="102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1CAF4E3-B903-0389-4148-AED4E0909927}"/>
                    </a:ext>
                  </a:extLst>
                </p14:cNvPr>
                <p14:cNvContentPartPr/>
                <p14:nvPr/>
              </p14:nvContentPartPr>
              <p14:xfrm>
                <a:off x="6302040" y="3797717"/>
                <a:ext cx="110520" cy="1260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1CAF4E3-B903-0389-4148-AED4E090992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284400" y="3780077"/>
                  <a:ext cx="146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2C8A51D-4433-7B44-FCDD-7AEE2CD3D012}"/>
                    </a:ext>
                  </a:extLst>
                </p14:cNvPr>
                <p14:cNvContentPartPr/>
                <p14:nvPr/>
              </p14:nvContentPartPr>
              <p14:xfrm>
                <a:off x="6502920" y="3747677"/>
                <a:ext cx="125640" cy="239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2C8A51D-4433-7B44-FCDD-7AEE2CD3D0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84920" y="3729677"/>
                  <a:ext cx="161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B25513A-9E9B-AAAC-36CA-76D661702D9D}"/>
                    </a:ext>
                  </a:extLst>
                </p14:cNvPr>
                <p14:cNvContentPartPr/>
                <p14:nvPr/>
              </p14:nvContentPartPr>
              <p14:xfrm>
                <a:off x="6744840" y="3843437"/>
                <a:ext cx="85320" cy="90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B25513A-9E9B-AAAC-36CA-76D661702D9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726840" y="3825797"/>
                  <a:ext cx="120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DEE7C76-5491-E0CF-8D40-A61A4093828B}"/>
                    </a:ext>
                  </a:extLst>
                </p14:cNvPr>
                <p14:cNvContentPartPr/>
                <p14:nvPr/>
              </p14:nvContentPartPr>
              <p14:xfrm>
                <a:off x="6750600" y="3902117"/>
                <a:ext cx="88200" cy="165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DEE7C76-5491-E0CF-8D40-A61A4093828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732600" y="3884477"/>
                  <a:ext cx="123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7864335-0BF5-3DD7-BF00-AEB95AA682A7}"/>
                    </a:ext>
                  </a:extLst>
                </p14:cNvPr>
                <p14:cNvContentPartPr/>
                <p14:nvPr/>
              </p14:nvContentPartPr>
              <p14:xfrm>
                <a:off x="6941400" y="3762797"/>
                <a:ext cx="148320" cy="1951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7864335-0BF5-3DD7-BF00-AEB95AA682A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923400" y="3745157"/>
                  <a:ext cx="183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D5A0AFE-25B2-A301-E2AD-13C50916C3E7}"/>
                    </a:ext>
                  </a:extLst>
                </p14:cNvPr>
                <p14:cNvContentPartPr/>
                <p14:nvPr/>
              </p14:nvContentPartPr>
              <p14:xfrm>
                <a:off x="6972360" y="3758477"/>
                <a:ext cx="151200" cy="18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D5A0AFE-25B2-A301-E2AD-13C50916C3E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954360" y="3740837"/>
                  <a:ext cx="18684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6B42F50-A276-41FB-1F66-45C3DE1BAFFC}"/>
              </a:ext>
            </a:extLst>
          </p:cNvPr>
          <p:cNvGrpSpPr/>
          <p:nvPr/>
        </p:nvGrpSpPr>
        <p:grpSpPr>
          <a:xfrm>
            <a:off x="7375920" y="3748037"/>
            <a:ext cx="200160" cy="219240"/>
            <a:chOff x="7375920" y="3748037"/>
            <a:chExt cx="20016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C71A854-765F-B1DC-8DA5-9CA386E8AF70}"/>
                    </a:ext>
                  </a:extLst>
                </p14:cNvPr>
                <p14:cNvContentPartPr/>
                <p14:nvPr/>
              </p14:nvContentPartPr>
              <p14:xfrm>
                <a:off x="7375920" y="3821837"/>
                <a:ext cx="141840" cy="828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C71A854-765F-B1DC-8DA5-9CA386E8AF7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357920" y="3803837"/>
                  <a:ext cx="177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B17E7D3-6274-4D01-B8E0-88EDB9A07363}"/>
                    </a:ext>
                  </a:extLst>
                </p14:cNvPr>
                <p14:cNvContentPartPr/>
                <p14:nvPr/>
              </p14:nvContentPartPr>
              <p14:xfrm>
                <a:off x="7444680" y="3748037"/>
                <a:ext cx="131400" cy="2192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B17E7D3-6274-4D01-B8E0-88EDB9A0736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426680" y="3730037"/>
                  <a:ext cx="16704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E35A7EE1-11FC-D684-E1CC-9EAA844181A5}"/>
              </a:ext>
            </a:extLst>
          </p:cNvPr>
          <p:cNvGrpSpPr/>
          <p:nvPr/>
        </p:nvGrpSpPr>
        <p:grpSpPr>
          <a:xfrm>
            <a:off x="7770120" y="3709517"/>
            <a:ext cx="444600" cy="269640"/>
            <a:chOff x="7770120" y="3709517"/>
            <a:chExt cx="44460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B53A1D9E-9D1A-710F-1E02-6BC659A6A0AA}"/>
                    </a:ext>
                  </a:extLst>
                </p14:cNvPr>
                <p14:cNvContentPartPr/>
                <p14:nvPr/>
              </p14:nvContentPartPr>
              <p14:xfrm>
                <a:off x="7770120" y="3785117"/>
                <a:ext cx="115560" cy="1659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B53A1D9E-9D1A-710F-1E02-6BC659A6A0A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752480" y="3767477"/>
                  <a:ext cx="151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0808CA9-0B45-74D9-FF04-2C7C8692C9AC}"/>
                    </a:ext>
                  </a:extLst>
                </p14:cNvPr>
                <p14:cNvContentPartPr/>
                <p14:nvPr/>
              </p14:nvContentPartPr>
              <p14:xfrm>
                <a:off x="7825920" y="3709517"/>
                <a:ext cx="104040" cy="252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0808CA9-0B45-74D9-FF04-2C7C8692C9A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07920" y="3691877"/>
                  <a:ext cx="139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969BD8F-1046-B6C6-B9B1-2DF9EDA505BF}"/>
                    </a:ext>
                  </a:extLst>
                </p14:cNvPr>
                <p14:cNvContentPartPr/>
                <p14:nvPr/>
              </p14:nvContentPartPr>
              <p14:xfrm>
                <a:off x="7980720" y="3805637"/>
                <a:ext cx="103680" cy="112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969BD8F-1046-B6C6-B9B1-2DF9EDA505B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62720" y="3787997"/>
                  <a:ext cx="139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19BDC0B-D300-7F86-829F-DEF9ABACB3AA}"/>
                    </a:ext>
                  </a:extLst>
                </p14:cNvPr>
                <p14:cNvContentPartPr/>
                <p14:nvPr/>
              </p14:nvContentPartPr>
              <p14:xfrm>
                <a:off x="8179440" y="3786557"/>
                <a:ext cx="35280" cy="1926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19BDC0B-D300-7F86-829F-DEF9ABACB3A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61800" y="3768917"/>
                  <a:ext cx="7092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A14C2451-0604-50EF-270B-9F7D1ADD6545}"/>
                  </a:ext>
                </a:extLst>
              </p14:cNvPr>
              <p14:cNvContentPartPr/>
              <p14:nvPr/>
            </p14:nvContentPartPr>
            <p14:xfrm>
              <a:off x="9804120" y="1607477"/>
              <a:ext cx="102240" cy="33804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A14C2451-0604-50EF-270B-9F7D1ADD6545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786120" y="1589837"/>
                <a:ext cx="137880" cy="3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12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64618-7F69-024F-40BC-5A5DA63E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A4CFE-7A11-60D3-458C-D1D97148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44" y="2920769"/>
            <a:ext cx="8248710" cy="885831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5329FCC-7120-C122-D8EA-0B56AA78D792}"/>
              </a:ext>
            </a:extLst>
          </p:cNvPr>
          <p:cNvGrpSpPr/>
          <p:nvPr/>
        </p:nvGrpSpPr>
        <p:grpSpPr>
          <a:xfrm>
            <a:off x="2023080" y="4030997"/>
            <a:ext cx="403560" cy="333360"/>
            <a:chOff x="2023080" y="4030997"/>
            <a:chExt cx="40356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85A0CC4-A50F-61DC-5F8F-01B342CC2F82}"/>
                    </a:ext>
                  </a:extLst>
                </p14:cNvPr>
                <p14:cNvContentPartPr/>
                <p14:nvPr/>
              </p14:nvContentPartPr>
              <p14:xfrm>
                <a:off x="2023080" y="4176077"/>
                <a:ext cx="17640" cy="188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85A0CC4-A50F-61DC-5F8F-01B342CC2F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5080" y="4158437"/>
                  <a:ext cx="53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389EB5A-9AFD-07E5-14DC-702CCC4F2545}"/>
                    </a:ext>
                  </a:extLst>
                </p14:cNvPr>
                <p14:cNvContentPartPr/>
                <p14:nvPr/>
              </p14:nvContentPartPr>
              <p14:xfrm>
                <a:off x="2027400" y="4030997"/>
                <a:ext cx="399240" cy="308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389EB5A-9AFD-07E5-14DC-702CCC4F25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09760" y="4012997"/>
                  <a:ext cx="4348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0CD921D-17D2-827B-0CC6-1E18C4A57714}"/>
              </a:ext>
            </a:extLst>
          </p:cNvPr>
          <p:cNvGrpSpPr/>
          <p:nvPr/>
        </p:nvGrpSpPr>
        <p:grpSpPr>
          <a:xfrm>
            <a:off x="7111320" y="2924357"/>
            <a:ext cx="386640" cy="813960"/>
            <a:chOff x="7111320" y="2924357"/>
            <a:chExt cx="386640" cy="81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924049D-C6B8-2001-0FA6-878CAF2DD024}"/>
                    </a:ext>
                  </a:extLst>
                </p14:cNvPr>
                <p14:cNvContentPartPr/>
                <p14:nvPr/>
              </p14:nvContentPartPr>
              <p14:xfrm>
                <a:off x="7111320" y="2985557"/>
                <a:ext cx="142200" cy="6685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924049D-C6B8-2001-0FA6-878CAF2DD0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93320" y="2967917"/>
                  <a:ext cx="17784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BCDED16-9116-61ED-5960-8956A6E4AC8B}"/>
                    </a:ext>
                  </a:extLst>
                </p14:cNvPr>
                <p14:cNvContentPartPr/>
                <p14:nvPr/>
              </p14:nvContentPartPr>
              <p14:xfrm>
                <a:off x="7381680" y="2924357"/>
                <a:ext cx="23760" cy="232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BCDED16-9116-61ED-5960-8956A6E4AC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63680" y="2906357"/>
                  <a:ext cx="59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A616661-0176-CA95-DE5B-F060E715F2CD}"/>
                    </a:ext>
                  </a:extLst>
                </p14:cNvPr>
                <p14:cNvContentPartPr/>
                <p14:nvPr/>
              </p14:nvContentPartPr>
              <p14:xfrm>
                <a:off x="7342080" y="3621317"/>
                <a:ext cx="155880" cy="117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A616661-0176-CA95-DE5B-F060E715F2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4080" y="3603677"/>
                  <a:ext cx="191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9CA865-7D57-0D16-CF0D-A52770900E63}"/>
                    </a:ext>
                  </a:extLst>
                </p14:cNvPr>
                <p14:cNvContentPartPr/>
                <p14:nvPr/>
              </p14:nvContentPartPr>
              <p14:xfrm>
                <a:off x="7349640" y="3557237"/>
                <a:ext cx="142560" cy="10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9CA865-7D57-0D16-CF0D-A52770900E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31640" y="3539237"/>
                  <a:ext cx="178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866EED0-A534-AD0C-7DF1-051B13178713}"/>
                    </a:ext>
                  </a:extLst>
                </p14:cNvPr>
                <p14:cNvContentPartPr/>
                <p14:nvPr/>
              </p14:nvContentPartPr>
              <p14:xfrm>
                <a:off x="7382760" y="3375077"/>
                <a:ext cx="86400" cy="142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866EED0-A534-AD0C-7DF1-051B131787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64760" y="3357077"/>
                  <a:ext cx="1220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003CBE-8DB4-75D1-C3AF-CE73B7ADE584}"/>
              </a:ext>
            </a:extLst>
          </p:cNvPr>
          <p:cNvGrpSpPr/>
          <p:nvPr/>
        </p:nvGrpSpPr>
        <p:grpSpPr>
          <a:xfrm>
            <a:off x="7719360" y="2939117"/>
            <a:ext cx="401400" cy="769680"/>
            <a:chOff x="7719360" y="2939117"/>
            <a:chExt cx="401400" cy="76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D4104F2-E506-CA6F-567E-CC65724D29E6}"/>
                    </a:ext>
                  </a:extLst>
                </p14:cNvPr>
                <p14:cNvContentPartPr/>
                <p14:nvPr/>
              </p14:nvContentPartPr>
              <p14:xfrm>
                <a:off x="7719360" y="3020117"/>
                <a:ext cx="134640" cy="151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D4104F2-E506-CA6F-567E-CC65724D29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01360" y="3002477"/>
                  <a:ext cx="170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F3223A5-42F7-CFDF-A837-D77BDF74EB4D}"/>
                    </a:ext>
                  </a:extLst>
                </p14:cNvPr>
                <p14:cNvContentPartPr/>
                <p14:nvPr/>
              </p14:nvContentPartPr>
              <p14:xfrm>
                <a:off x="7770120" y="3503237"/>
                <a:ext cx="14400" cy="205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F3223A5-42F7-CFDF-A837-D77BDF74EB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52480" y="3485237"/>
                  <a:ext cx="50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4BFDA85-B9D6-C8EF-CED5-7E3064C2E982}"/>
                    </a:ext>
                  </a:extLst>
                </p14:cNvPr>
                <p14:cNvContentPartPr/>
                <p14:nvPr/>
              </p14:nvContentPartPr>
              <p14:xfrm>
                <a:off x="7972440" y="2939117"/>
                <a:ext cx="148320" cy="747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4BFDA85-B9D6-C8EF-CED5-7E3064C2E9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54800" y="2921477"/>
                  <a:ext cx="183960" cy="78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1125F7C1-E1C7-871D-3BAB-046533DC481B}"/>
                  </a:ext>
                </a:extLst>
              </p14:cNvPr>
              <p14:cNvContentPartPr/>
              <p14:nvPr/>
            </p14:nvContentPartPr>
            <p14:xfrm>
              <a:off x="8927160" y="2959997"/>
              <a:ext cx="108720" cy="5774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1125F7C1-E1C7-871D-3BAB-046533DC481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09160" y="2942357"/>
                <a:ext cx="144360" cy="6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8EE5C36F-B2CE-8BD1-32C8-5B6F3EF590FC}"/>
              </a:ext>
            </a:extLst>
          </p:cNvPr>
          <p:cNvGrpSpPr/>
          <p:nvPr/>
        </p:nvGrpSpPr>
        <p:grpSpPr>
          <a:xfrm>
            <a:off x="9205800" y="2903117"/>
            <a:ext cx="774720" cy="613080"/>
            <a:chOff x="9205800" y="2903117"/>
            <a:chExt cx="77472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4BB7ECA-7F72-88F0-FBFC-74C3383FE92D}"/>
                    </a:ext>
                  </a:extLst>
                </p14:cNvPr>
                <p14:cNvContentPartPr/>
                <p14:nvPr/>
              </p14:nvContentPartPr>
              <p14:xfrm>
                <a:off x="9277800" y="2905997"/>
                <a:ext cx="141840" cy="152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4BB7ECA-7F72-88F0-FBFC-74C3383FE9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60160" y="2887997"/>
                  <a:ext cx="177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0FC3D18-883A-D445-053E-A54823174847}"/>
                    </a:ext>
                  </a:extLst>
                </p14:cNvPr>
                <p14:cNvContentPartPr/>
                <p14:nvPr/>
              </p14:nvContentPartPr>
              <p14:xfrm>
                <a:off x="9650040" y="2903117"/>
                <a:ext cx="14760" cy="148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0FC3D18-883A-D445-053E-A548231748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32040" y="2885117"/>
                  <a:ext cx="50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348781F-3E93-9E24-5261-1BABA5548E83}"/>
                    </a:ext>
                  </a:extLst>
                </p14:cNvPr>
                <p14:cNvContentPartPr/>
                <p14:nvPr/>
              </p14:nvContentPartPr>
              <p14:xfrm>
                <a:off x="9205800" y="3325037"/>
                <a:ext cx="128160" cy="191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348781F-3E93-9E24-5261-1BABA5548E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87800" y="3307397"/>
                  <a:ext cx="163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F9FFF61-A0AB-F044-C81B-2B4353DF4727}"/>
                    </a:ext>
                  </a:extLst>
                </p14:cNvPr>
                <p14:cNvContentPartPr/>
                <p14:nvPr/>
              </p14:nvContentPartPr>
              <p14:xfrm>
                <a:off x="9500280" y="3248717"/>
                <a:ext cx="15120" cy="111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F9FFF61-A0AB-F044-C81B-2B4353DF47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82640" y="3230717"/>
                  <a:ext cx="50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258E3F4-A5C9-C4E7-28E6-E214697FA087}"/>
                    </a:ext>
                  </a:extLst>
                </p14:cNvPr>
                <p14:cNvContentPartPr/>
                <p14:nvPr/>
              </p14:nvContentPartPr>
              <p14:xfrm>
                <a:off x="9593160" y="3242237"/>
                <a:ext cx="19440" cy="43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258E3F4-A5C9-C4E7-28E6-E214697FA08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75160" y="3224597"/>
                  <a:ext cx="55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EF3407B-ACDA-479E-0BF3-DCDD93A89A21}"/>
                    </a:ext>
                  </a:extLst>
                </p14:cNvPr>
                <p14:cNvContentPartPr/>
                <p14:nvPr/>
              </p14:nvContentPartPr>
              <p14:xfrm>
                <a:off x="9613680" y="3236477"/>
                <a:ext cx="104040" cy="232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EF3407B-ACDA-479E-0BF3-DCDD93A89A2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96040" y="3218837"/>
                  <a:ext cx="139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0710146-B9FE-9DC5-3F8D-38B7A4278713}"/>
                    </a:ext>
                  </a:extLst>
                </p14:cNvPr>
                <p14:cNvContentPartPr/>
                <p14:nvPr/>
              </p14:nvContentPartPr>
              <p14:xfrm>
                <a:off x="9702600" y="3384077"/>
                <a:ext cx="86040" cy="120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0710146-B9FE-9DC5-3F8D-38B7A427871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84600" y="3366437"/>
                  <a:ext cx="121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4048B02-5ECF-4C4A-9B66-773DB58FE930}"/>
                    </a:ext>
                  </a:extLst>
                </p14:cNvPr>
                <p14:cNvContentPartPr/>
                <p14:nvPr/>
              </p14:nvContentPartPr>
              <p14:xfrm>
                <a:off x="9906720" y="2957477"/>
                <a:ext cx="73800" cy="5490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4048B02-5ECF-4C4A-9B66-773DB58FE93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88720" y="2939477"/>
                  <a:ext cx="1094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65744FE-BD56-E7C6-DB99-ECC07B1D4A00}"/>
                    </a:ext>
                  </a:extLst>
                </p14:cNvPr>
                <p14:cNvContentPartPr/>
                <p14:nvPr/>
              </p14:nvContentPartPr>
              <p14:xfrm>
                <a:off x="9580200" y="3236837"/>
                <a:ext cx="54000" cy="100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65744FE-BD56-E7C6-DB99-ECC07B1D4A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62560" y="3218837"/>
                  <a:ext cx="89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50613E6-22D4-C4BC-6E5A-8E1784191560}"/>
                    </a:ext>
                  </a:extLst>
                </p14:cNvPr>
                <p14:cNvContentPartPr/>
                <p14:nvPr/>
              </p14:nvContentPartPr>
              <p14:xfrm>
                <a:off x="9579480" y="3227477"/>
                <a:ext cx="130320" cy="2851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50613E6-22D4-C4BC-6E5A-8E17841915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61480" y="3209477"/>
                  <a:ext cx="165960" cy="32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222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26268-A4FF-7800-37DC-6EA396F2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1" y="2198910"/>
            <a:ext cx="8739251" cy="106680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04372CB-E11B-7A44-D34C-FE3709F25410}"/>
              </a:ext>
            </a:extLst>
          </p:cNvPr>
          <p:cNvGrpSpPr/>
          <p:nvPr/>
        </p:nvGrpSpPr>
        <p:grpSpPr>
          <a:xfrm>
            <a:off x="2509440" y="3517637"/>
            <a:ext cx="631440" cy="334440"/>
            <a:chOff x="2509440" y="3517637"/>
            <a:chExt cx="63144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333AC84-B069-9EF6-D659-7018DE03A33D}"/>
                    </a:ext>
                  </a:extLst>
                </p14:cNvPr>
                <p14:cNvContentPartPr/>
                <p14:nvPr/>
              </p14:nvContentPartPr>
              <p14:xfrm>
                <a:off x="2509440" y="3517637"/>
                <a:ext cx="104760" cy="334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333AC84-B069-9EF6-D659-7018DE03A33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91800" y="3499637"/>
                  <a:ext cx="1404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AD9B254-C036-EFC0-A461-29F8CB54F902}"/>
                    </a:ext>
                  </a:extLst>
                </p14:cNvPr>
                <p14:cNvContentPartPr/>
                <p14:nvPr/>
              </p14:nvContentPartPr>
              <p14:xfrm>
                <a:off x="2607000" y="3570917"/>
                <a:ext cx="64440" cy="261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AD9B254-C036-EFC0-A461-29F8CB54F9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89360" y="3552917"/>
                  <a:ext cx="100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BAA8899-5C03-38F0-FD27-0FD43A23F271}"/>
                    </a:ext>
                  </a:extLst>
                </p14:cNvPr>
                <p14:cNvContentPartPr/>
                <p14:nvPr/>
              </p14:nvContentPartPr>
              <p14:xfrm>
                <a:off x="2520600" y="3617357"/>
                <a:ext cx="265320" cy="154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BAA8899-5C03-38F0-FD27-0FD43A23F2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2600" y="3599357"/>
                  <a:ext cx="300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0A90E35-22B5-43EA-0BF3-729D010AF601}"/>
                    </a:ext>
                  </a:extLst>
                </p14:cNvPr>
                <p14:cNvContentPartPr/>
                <p14:nvPr/>
              </p14:nvContentPartPr>
              <p14:xfrm>
                <a:off x="2786640" y="3581717"/>
                <a:ext cx="88560" cy="264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0A90E35-22B5-43EA-0BF3-729D010AF6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68640" y="3563717"/>
                  <a:ext cx="124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B630CEA-1196-E99C-D17D-8B28287B95A0}"/>
                    </a:ext>
                  </a:extLst>
                </p14:cNvPr>
                <p14:cNvContentPartPr/>
                <p14:nvPr/>
              </p14:nvContentPartPr>
              <p14:xfrm>
                <a:off x="2922720" y="3768557"/>
                <a:ext cx="8280" cy="70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B630CEA-1196-E99C-D17D-8B28287B95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04720" y="3750917"/>
                  <a:ext cx="43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C4CD5DB-3473-5E7F-9571-6CDE55B94D1C}"/>
                    </a:ext>
                  </a:extLst>
                </p14:cNvPr>
                <p14:cNvContentPartPr/>
                <p14:nvPr/>
              </p14:nvContentPartPr>
              <p14:xfrm>
                <a:off x="3073560" y="3705197"/>
                <a:ext cx="67320" cy="8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C4CD5DB-3473-5E7F-9571-6CDE55B94D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5920" y="3687557"/>
                  <a:ext cx="102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A615D39-9318-5F12-5C7D-EB5CBB2933F7}"/>
                    </a:ext>
                  </a:extLst>
                </p14:cNvPr>
                <p14:cNvContentPartPr/>
                <p14:nvPr/>
              </p14:nvContentPartPr>
              <p14:xfrm>
                <a:off x="3058440" y="3768197"/>
                <a:ext cx="80640" cy="6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A615D39-9318-5F12-5C7D-EB5CBB2933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40440" y="3750197"/>
                  <a:ext cx="1162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B3FE987-2D33-4383-DB3C-56406D875B28}"/>
                  </a:ext>
                </a:extLst>
              </p14:cNvPr>
              <p14:cNvContentPartPr/>
              <p14:nvPr/>
            </p14:nvContentPartPr>
            <p14:xfrm>
              <a:off x="3298560" y="3562637"/>
              <a:ext cx="94680" cy="2718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B3FE987-2D33-4383-DB3C-56406D875B2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80560" y="3544997"/>
                <a:ext cx="13032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B533E61E-E029-1944-FA3C-582541012D48}"/>
              </a:ext>
            </a:extLst>
          </p:cNvPr>
          <p:cNvGrpSpPr/>
          <p:nvPr/>
        </p:nvGrpSpPr>
        <p:grpSpPr>
          <a:xfrm>
            <a:off x="2499360" y="4102637"/>
            <a:ext cx="909360" cy="323280"/>
            <a:chOff x="2499360" y="4102637"/>
            <a:chExt cx="9093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6B14DF8-834B-84F9-4CD5-1730FC3D018A}"/>
                    </a:ext>
                  </a:extLst>
                </p14:cNvPr>
                <p14:cNvContentPartPr/>
                <p14:nvPr/>
              </p14:nvContentPartPr>
              <p14:xfrm>
                <a:off x="2499360" y="4102637"/>
                <a:ext cx="83880" cy="279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6B14DF8-834B-84F9-4CD5-1730FC3D01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81360" y="4084997"/>
                  <a:ext cx="1195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E7DCF85-D13D-7D87-6A54-DC04CC011BF1}"/>
                    </a:ext>
                  </a:extLst>
                </p14:cNvPr>
                <p14:cNvContentPartPr/>
                <p14:nvPr/>
              </p14:nvContentPartPr>
              <p14:xfrm>
                <a:off x="2606640" y="4134317"/>
                <a:ext cx="47160" cy="220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E7DCF85-D13D-7D87-6A54-DC04CC011BF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88640" y="4116317"/>
                  <a:ext cx="82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10141A5-A4F9-1759-5F24-2042FEC0E4D8}"/>
                    </a:ext>
                  </a:extLst>
                </p14:cNvPr>
                <p14:cNvContentPartPr/>
                <p14:nvPr/>
              </p14:nvContentPartPr>
              <p14:xfrm>
                <a:off x="2544000" y="4261397"/>
                <a:ext cx="109440" cy="22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10141A5-A4F9-1759-5F24-2042FEC0E4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26000" y="4243757"/>
                  <a:ext cx="145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649DAFF-6275-1846-EACF-6E8C9C1B35AC}"/>
                    </a:ext>
                  </a:extLst>
                </p14:cNvPr>
                <p14:cNvContentPartPr/>
                <p14:nvPr/>
              </p14:nvContentPartPr>
              <p14:xfrm>
                <a:off x="2757120" y="4162037"/>
                <a:ext cx="18360" cy="179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649DAFF-6275-1846-EACF-6E8C9C1B35A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39480" y="4144397"/>
                  <a:ext cx="54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EAA4729-2C87-FB5E-FF1B-391C765EF753}"/>
                    </a:ext>
                  </a:extLst>
                </p14:cNvPr>
                <p14:cNvContentPartPr/>
                <p14:nvPr/>
              </p14:nvContentPartPr>
              <p14:xfrm>
                <a:off x="2776200" y="4146197"/>
                <a:ext cx="85320" cy="279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EAA4729-2C87-FB5E-FF1B-391C765EF7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58200" y="4128557"/>
                  <a:ext cx="120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BA1E36A-3BAA-D7C8-14FE-2AEAFCC50858}"/>
                    </a:ext>
                  </a:extLst>
                </p14:cNvPr>
                <p14:cNvContentPartPr/>
                <p14:nvPr/>
              </p14:nvContentPartPr>
              <p14:xfrm>
                <a:off x="2880960" y="4282637"/>
                <a:ext cx="92160" cy="91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BA1E36A-3BAA-D7C8-14FE-2AEAFCC5085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63320" y="4264997"/>
                  <a:ext cx="127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9D624AC-D34E-EEB3-8081-595067E4A77D}"/>
                    </a:ext>
                  </a:extLst>
                </p14:cNvPr>
                <p14:cNvContentPartPr/>
                <p14:nvPr/>
              </p14:nvContentPartPr>
              <p14:xfrm>
                <a:off x="3122520" y="4217837"/>
                <a:ext cx="69120" cy="16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9D624AC-D34E-EEB3-8081-595067E4A7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4520" y="4200197"/>
                  <a:ext cx="104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6EEB5F5-C257-7A93-B83F-6AE5C479F329}"/>
                    </a:ext>
                  </a:extLst>
                </p14:cNvPr>
                <p14:cNvContentPartPr/>
                <p14:nvPr/>
              </p14:nvContentPartPr>
              <p14:xfrm>
                <a:off x="3091560" y="4300997"/>
                <a:ext cx="103680" cy="12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6EEB5F5-C257-7A93-B83F-6AE5C479F3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73560" y="4283357"/>
                  <a:ext cx="139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275BB4C-0099-7145-6AB7-12E48E693096}"/>
                    </a:ext>
                  </a:extLst>
                </p14:cNvPr>
                <p14:cNvContentPartPr/>
                <p14:nvPr/>
              </p14:nvContentPartPr>
              <p14:xfrm>
                <a:off x="3270840" y="4125677"/>
                <a:ext cx="137880" cy="2394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275BB4C-0099-7145-6AB7-12E48E69309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53200" y="4108037"/>
                  <a:ext cx="17352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4B39687-7857-C11C-458A-C50714D40484}"/>
              </a:ext>
            </a:extLst>
          </p:cNvPr>
          <p:cNvGrpSpPr/>
          <p:nvPr/>
        </p:nvGrpSpPr>
        <p:grpSpPr>
          <a:xfrm>
            <a:off x="2424120" y="4731557"/>
            <a:ext cx="1901520" cy="385560"/>
            <a:chOff x="2424120" y="4731557"/>
            <a:chExt cx="190152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AD4E2A7-9464-2456-E8CA-9B022F3441CD}"/>
                    </a:ext>
                  </a:extLst>
                </p14:cNvPr>
                <p14:cNvContentPartPr/>
                <p14:nvPr/>
              </p14:nvContentPartPr>
              <p14:xfrm>
                <a:off x="2424120" y="4731557"/>
                <a:ext cx="88920" cy="333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AD4E2A7-9464-2456-E8CA-9B022F3441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06120" y="4713917"/>
                  <a:ext cx="124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269F190-FE64-CA91-14AB-B9E8B617FBB8}"/>
                    </a:ext>
                  </a:extLst>
                </p14:cNvPr>
                <p14:cNvContentPartPr/>
                <p14:nvPr/>
              </p14:nvContentPartPr>
              <p14:xfrm>
                <a:off x="2535360" y="4804277"/>
                <a:ext cx="49680" cy="224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269F190-FE64-CA91-14AB-B9E8B617FBB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17720" y="4786637"/>
                  <a:ext cx="85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45C92C0-042F-F773-E923-53EBD82DE103}"/>
                    </a:ext>
                  </a:extLst>
                </p14:cNvPr>
                <p14:cNvContentPartPr/>
                <p14:nvPr/>
              </p14:nvContentPartPr>
              <p14:xfrm>
                <a:off x="2468760" y="4924877"/>
                <a:ext cx="127440" cy="22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45C92C0-042F-F773-E923-53EBD82DE1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51120" y="4906877"/>
                  <a:ext cx="163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4F71E3F-A9EE-7D45-7C3A-84C8E557B77F}"/>
                    </a:ext>
                  </a:extLst>
                </p14:cNvPr>
                <p14:cNvContentPartPr/>
                <p14:nvPr/>
              </p14:nvContentPartPr>
              <p14:xfrm>
                <a:off x="2691240" y="4744157"/>
                <a:ext cx="85320" cy="3474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4F71E3F-A9EE-7D45-7C3A-84C8E557B7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73600" y="4726517"/>
                  <a:ext cx="1209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7AFBB41-CE00-DF24-A47A-492BC3714576}"/>
                    </a:ext>
                  </a:extLst>
                </p14:cNvPr>
                <p14:cNvContentPartPr/>
                <p14:nvPr/>
              </p14:nvContentPartPr>
              <p14:xfrm>
                <a:off x="2803560" y="4866197"/>
                <a:ext cx="67320" cy="1357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7AFBB41-CE00-DF24-A47A-492BC371457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85920" y="4848557"/>
                  <a:ext cx="102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15549B0-1468-81DF-B1F4-39E6E30D71B9}"/>
                    </a:ext>
                  </a:extLst>
                </p14:cNvPr>
                <p14:cNvContentPartPr/>
                <p14:nvPr/>
              </p14:nvContentPartPr>
              <p14:xfrm>
                <a:off x="2824800" y="4766117"/>
                <a:ext cx="86760" cy="253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15549B0-1468-81DF-B1F4-39E6E30D71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07160" y="4748117"/>
                  <a:ext cx="122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DAB85A8-EF38-034B-07D0-CBD677CDC442}"/>
                    </a:ext>
                  </a:extLst>
                </p14:cNvPr>
                <p14:cNvContentPartPr/>
                <p14:nvPr/>
              </p14:nvContentPartPr>
              <p14:xfrm>
                <a:off x="2973120" y="4791317"/>
                <a:ext cx="96840" cy="233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DAB85A8-EF38-034B-07D0-CBD677CDC4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55480" y="4773317"/>
                  <a:ext cx="132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B6E4B42-29FD-AA75-9AB7-542B118AE0B0}"/>
                    </a:ext>
                  </a:extLst>
                </p14:cNvPr>
                <p14:cNvContentPartPr/>
                <p14:nvPr/>
              </p14:nvContentPartPr>
              <p14:xfrm>
                <a:off x="3060600" y="4799957"/>
                <a:ext cx="94320" cy="283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B6E4B42-29FD-AA75-9AB7-542B118AE0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42600" y="4782317"/>
                  <a:ext cx="1299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E95D9DD-2591-91FD-A44B-209B2DAFA16C}"/>
                    </a:ext>
                  </a:extLst>
                </p14:cNvPr>
                <p14:cNvContentPartPr/>
                <p14:nvPr/>
              </p14:nvContentPartPr>
              <p14:xfrm>
                <a:off x="3192360" y="4924157"/>
                <a:ext cx="5040" cy="1076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E95D9DD-2591-91FD-A44B-209B2DAFA16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74360" y="4906517"/>
                  <a:ext cx="40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E913A2F-BCC9-5420-A80F-5CB57B9701CE}"/>
                    </a:ext>
                  </a:extLst>
                </p14:cNvPr>
                <p14:cNvContentPartPr/>
                <p14:nvPr/>
              </p14:nvContentPartPr>
              <p14:xfrm>
                <a:off x="3301080" y="4914797"/>
                <a:ext cx="82800" cy="11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E913A2F-BCC9-5420-A80F-5CB57B9701C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83440" y="4897157"/>
                  <a:ext cx="118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F0D37EA-4251-14D3-8C24-5CF5222AB71D}"/>
                    </a:ext>
                  </a:extLst>
                </p14:cNvPr>
                <p14:cNvContentPartPr/>
                <p14:nvPr/>
              </p14:nvContentPartPr>
              <p14:xfrm>
                <a:off x="3331320" y="4849277"/>
                <a:ext cx="18000" cy="126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F0D37EA-4251-14D3-8C24-5CF5222AB7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13320" y="4831277"/>
                  <a:ext cx="53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71EDB7F-9796-82D0-89B0-CBF4532328C7}"/>
                    </a:ext>
                  </a:extLst>
                </p14:cNvPr>
                <p14:cNvContentPartPr/>
                <p14:nvPr/>
              </p14:nvContentPartPr>
              <p14:xfrm>
                <a:off x="3502320" y="4830197"/>
                <a:ext cx="99360" cy="213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71EDB7F-9796-82D0-89B0-CBF4532328C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84680" y="4812557"/>
                  <a:ext cx="135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4FB9E55-5A6D-6670-EAFC-B247EAE40A7B}"/>
                    </a:ext>
                  </a:extLst>
                </p14:cNvPr>
                <p14:cNvContentPartPr/>
                <p14:nvPr/>
              </p14:nvContentPartPr>
              <p14:xfrm>
                <a:off x="3639480" y="4936757"/>
                <a:ext cx="64080" cy="109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4FB9E55-5A6D-6670-EAFC-B247EAE40A7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21480" y="4919117"/>
                  <a:ext cx="99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E445E14-9B13-5EF5-906A-71193F12AD5C}"/>
                    </a:ext>
                  </a:extLst>
                </p14:cNvPr>
                <p14:cNvContentPartPr/>
                <p14:nvPr/>
              </p14:nvContentPartPr>
              <p14:xfrm>
                <a:off x="3790320" y="4837037"/>
                <a:ext cx="19440" cy="115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E445E14-9B13-5EF5-906A-71193F12AD5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72320" y="4819397"/>
                  <a:ext cx="55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ED06D55-70B6-E210-0D74-46842BB8865C}"/>
                    </a:ext>
                  </a:extLst>
                </p14:cNvPr>
                <p14:cNvContentPartPr/>
                <p14:nvPr/>
              </p14:nvContentPartPr>
              <p14:xfrm>
                <a:off x="3809760" y="4811837"/>
                <a:ext cx="88920" cy="299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ED06D55-70B6-E210-0D74-46842BB8865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791760" y="4793837"/>
                  <a:ext cx="124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482D8B8-2F0A-C619-415D-62623B3260A9}"/>
                    </a:ext>
                  </a:extLst>
                </p14:cNvPr>
                <p14:cNvContentPartPr/>
                <p14:nvPr/>
              </p14:nvContentPartPr>
              <p14:xfrm>
                <a:off x="3901920" y="4937477"/>
                <a:ext cx="116280" cy="96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482D8B8-2F0A-C619-415D-62623B3260A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84280" y="4919477"/>
                  <a:ext cx="151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B32CDBA-08F7-6A19-1A16-6769E304A85A}"/>
                    </a:ext>
                  </a:extLst>
                </p14:cNvPr>
                <p14:cNvContentPartPr/>
                <p14:nvPr/>
              </p14:nvContentPartPr>
              <p14:xfrm>
                <a:off x="4029360" y="4796357"/>
                <a:ext cx="95040" cy="320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B32CDBA-08F7-6A19-1A16-6769E304A85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11360" y="4778717"/>
                  <a:ext cx="1306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2776AE2-59DC-EFC4-3017-FB04525D341A}"/>
                    </a:ext>
                  </a:extLst>
                </p14:cNvPr>
                <p14:cNvContentPartPr/>
                <p14:nvPr/>
              </p14:nvContentPartPr>
              <p14:xfrm>
                <a:off x="4238520" y="4902557"/>
                <a:ext cx="87120" cy="6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2776AE2-59DC-EFC4-3017-FB04525D341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20520" y="4884557"/>
                  <a:ext cx="122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E5DBF19-7948-DAF3-210C-64D081B0CD5C}"/>
                    </a:ext>
                  </a:extLst>
                </p14:cNvPr>
                <p14:cNvContentPartPr/>
                <p14:nvPr/>
              </p14:nvContentPartPr>
              <p14:xfrm>
                <a:off x="4223040" y="4952237"/>
                <a:ext cx="97920" cy="4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E5DBF19-7948-DAF3-210C-64D081B0CD5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05040" y="4934597"/>
                  <a:ext cx="1335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3659B16B-6FA9-4E67-2EE5-79DC2BB7774B}"/>
                  </a:ext>
                </a:extLst>
              </p14:cNvPr>
              <p14:cNvContentPartPr/>
              <p14:nvPr/>
            </p14:nvContentPartPr>
            <p14:xfrm>
              <a:off x="4468200" y="4711397"/>
              <a:ext cx="133200" cy="3312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3659B16B-6FA9-4E67-2EE5-79DC2BB7774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450560" y="4693757"/>
                <a:ext cx="1688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E84E9D8-27DE-7AEE-F1BF-269D0DBE6720}"/>
                  </a:ext>
                </a:extLst>
              </p14:cNvPr>
              <p14:cNvContentPartPr/>
              <p14:nvPr/>
            </p14:nvContentPartPr>
            <p14:xfrm>
              <a:off x="2070600" y="3624917"/>
              <a:ext cx="206640" cy="13514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E84E9D8-27DE-7AEE-F1BF-269D0DBE672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052960" y="3606917"/>
                <a:ext cx="242280" cy="138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3CF2B6B3-BAFD-2B5E-0503-DC741E31E031}"/>
              </a:ext>
            </a:extLst>
          </p:cNvPr>
          <p:cNvGrpSpPr/>
          <p:nvPr/>
        </p:nvGrpSpPr>
        <p:grpSpPr>
          <a:xfrm>
            <a:off x="4882200" y="4047917"/>
            <a:ext cx="285120" cy="325440"/>
            <a:chOff x="4882200" y="4047917"/>
            <a:chExt cx="28512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29A8F1F-207D-80F5-32EC-89CA2250A2D2}"/>
                    </a:ext>
                  </a:extLst>
                </p14:cNvPr>
                <p14:cNvContentPartPr/>
                <p14:nvPr/>
              </p14:nvContentPartPr>
              <p14:xfrm>
                <a:off x="4882200" y="4163837"/>
                <a:ext cx="173520" cy="212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29A8F1F-207D-80F5-32EC-89CA2250A2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64560" y="4145837"/>
                  <a:ext cx="20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FA18DD0-4320-04FC-136E-7861EC5DDB75}"/>
                    </a:ext>
                  </a:extLst>
                </p14:cNvPr>
                <p14:cNvContentPartPr/>
                <p14:nvPr/>
              </p14:nvContentPartPr>
              <p14:xfrm>
                <a:off x="4904160" y="4232237"/>
                <a:ext cx="168840" cy="22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FA18DD0-4320-04FC-136E-7861EC5DDB7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86160" y="4214597"/>
                  <a:ext cx="204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7F16D53-604A-2D19-2103-4D49DD07F9D0}"/>
                    </a:ext>
                  </a:extLst>
                </p14:cNvPr>
                <p14:cNvContentPartPr/>
                <p14:nvPr/>
              </p14:nvContentPartPr>
              <p14:xfrm>
                <a:off x="4970400" y="4047917"/>
                <a:ext cx="196920" cy="325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7F16D53-604A-2D19-2103-4D49DD07F9D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52760" y="4029917"/>
                  <a:ext cx="23256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8863267-9B43-0F65-79D9-A5B6A91F8390}"/>
              </a:ext>
            </a:extLst>
          </p:cNvPr>
          <p:cNvGrpSpPr/>
          <p:nvPr/>
        </p:nvGrpSpPr>
        <p:grpSpPr>
          <a:xfrm>
            <a:off x="5585640" y="4053317"/>
            <a:ext cx="643680" cy="295920"/>
            <a:chOff x="5585640" y="4053317"/>
            <a:chExt cx="64368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EB1E686-7162-443E-29B6-3ABB2D8AE0A1}"/>
                    </a:ext>
                  </a:extLst>
                </p14:cNvPr>
                <p14:cNvContentPartPr/>
                <p14:nvPr/>
              </p14:nvContentPartPr>
              <p14:xfrm>
                <a:off x="5585640" y="4132157"/>
                <a:ext cx="117360" cy="2066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EB1E686-7162-443E-29B6-3ABB2D8AE0A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67640" y="4114157"/>
                  <a:ext cx="153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A013CCF-6FE1-E440-A920-40EB8AB942CD}"/>
                    </a:ext>
                  </a:extLst>
                </p14:cNvPr>
                <p14:cNvContentPartPr/>
                <p14:nvPr/>
              </p14:nvContentPartPr>
              <p14:xfrm>
                <a:off x="5589600" y="4073477"/>
                <a:ext cx="138960" cy="275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A013CCF-6FE1-E440-A920-40EB8AB942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71960" y="4055837"/>
                  <a:ext cx="174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60ADC43-EF6B-5839-583A-F1DCCC238F0D}"/>
                    </a:ext>
                  </a:extLst>
                </p14:cNvPr>
                <p14:cNvContentPartPr/>
                <p14:nvPr/>
              </p14:nvContentPartPr>
              <p14:xfrm>
                <a:off x="5789040" y="4224317"/>
                <a:ext cx="12960" cy="89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60ADC43-EF6B-5839-583A-F1DCCC238F0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71400" y="4206317"/>
                  <a:ext cx="48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19DA8CB-3447-D4F1-36C0-2BA0777246F3}"/>
                    </a:ext>
                  </a:extLst>
                </p14:cNvPr>
                <p14:cNvContentPartPr/>
                <p14:nvPr/>
              </p14:nvContentPartPr>
              <p14:xfrm>
                <a:off x="5904960" y="4053317"/>
                <a:ext cx="93960" cy="272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19DA8CB-3447-D4F1-36C0-2BA0777246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886960" y="4035677"/>
                  <a:ext cx="12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B40BCCD-E3FF-4529-05F0-D3B9E17A16F9}"/>
                    </a:ext>
                  </a:extLst>
                </p14:cNvPr>
                <p14:cNvContentPartPr/>
                <p14:nvPr/>
              </p14:nvContentPartPr>
              <p14:xfrm>
                <a:off x="6099360" y="4253477"/>
                <a:ext cx="129960" cy="68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B40BCCD-E3FF-4529-05F0-D3B9E17A16F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81360" y="4235837"/>
                  <a:ext cx="165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9900986-342C-481F-A899-244D44E15383}"/>
                    </a:ext>
                  </a:extLst>
                </p14:cNvPr>
                <p14:cNvContentPartPr/>
                <p14:nvPr/>
              </p14:nvContentPartPr>
              <p14:xfrm>
                <a:off x="6169200" y="4195157"/>
                <a:ext cx="8280" cy="125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9900986-342C-481F-A899-244D44E1538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51200" y="4177157"/>
                  <a:ext cx="439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1F20EFD-33EC-1E75-B7FB-4EB6E9963861}"/>
              </a:ext>
            </a:extLst>
          </p:cNvPr>
          <p:cNvGrpSpPr/>
          <p:nvPr/>
        </p:nvGrpSpPr>
        <p:grpSpPr>
          <a:xfrm>
            <a:off x="6408960" y="4060877"/>
            <a:ext cx="484560" cy="281160"/>
            <a:chOff x="6408960" y="4060877"/>
            <a:chExt cx="48456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04EE4FE-2C6A-168C-1BF6-AC521EA85303}"/>
                    </a:ext>
                  </a:extLst>
                </p14:cNvPr>
                <p14:cNvContentPartPr/>
                <p14:nvPr/>
              </p14:nvContentPartPr>
              <p14:xfrm>
                <a:off x="6416880" y="4171397"/>
                <a:ext cx="79920" cy="1389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04EE4FE-2C6A-168C-1BF6-AC521EA8530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98880" y="4153757"/>
                  <a:ext cx="115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D8D97E2-CCB4-D8E9-1901-3939F62A2B0C}"/>
                    </a:ext>
                  </a:extLst>
                </p14:cNvPr>
                <p14:cNvContentPartPr/>
                <p14:nvPr/>
              </p14:nvContentPartPr>
              <p14:xfrm>
                <a:off x="6408960" y="4084277"/>
                <a:ext cx="254160" cy="252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D8D97E2-CCB4-D8E9-1901-3939F62A2B0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90960" y="4066637"/>
                  <a:ext cx="289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7380B4B-5AE4-D0CC-71F6-C122716E5480}"/>
                    </a:ext>
                  </a:extLst>
                </p14:cNvPr>
                <p14:cNvContentPartPr/>
                <p14:nvPr/>
              </p14:nvContentPartPr>
              <p14:xfrm>
                <a:off x="6796320" y="4060877"/>
                <a:ext cx="97200" cy="281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7380B4B-5AE4-D0CC-71F6-C122716E548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78680" y="4043237"/>
                  <a:ext cx="13284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788E0AB-3530-396E-10D6-A1DAD7E2A2F2}"/>
              </a:ext>
            </a:extLst>
          </p:cNvPr>
          <p:cNvGrpSpPr/>
          <p:nvPr/>
        </p:nvGrpSpPr>
        <p:grpSpPr>
          <a:xfrm>
            <a:off x="7038960" y="4169237"/>
            <a:ext cx="123480" cy="87840"/>
            <a:chOff x="7038960" y="4169237"/>
            <a:chExt cx="123480" cy="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626F3C9-051E-E12F-4987-31EEAC7B108D}"/>
                    </a:ext>
                  </a:extLst>
                </p14:cNvPr>
                <p14:cNvContentPartPr/>
                <p14:nvPr/>
              </p14:nvContentPartPr>
              <p14:xfrm>
                <a:off x="7054800" y="4169237"/>
                <a:ext cx="67680" cy="15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626F3C9-051E-E12F-4987-31EEAC7B108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37160" y="4151597"/>
                  <a:ext cx="103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E5FF7C5-5FDD-49A5-36BF-006AC03CF8E2}"/>
                    </a:ext>
                  </a:extLst>
                </p14:cNvPr>
                <p14:cNvContentPartPr/>
                <p14:nvPr/>
              </p14:nvContentPartPr>
              <p14:xfrm>
                <a:off x="7038960" y="4216757"/>
                <a:ext cx="123480" cy="40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E5FF7C5-5FDD-49A5-36BF-006AC03CF8E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20960" y="4199117"/>
                  <a:ext cx="1591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DE7C1143-CE97-EB27-3955-FB5C3E5A62D1}"/>
                  </a:ext>
                </a:extLst>
              </p14:cNvPr>
              <p14:cNvContentPartPr/>
              <p14:nvPr/>
            </p14:nvContentPartPr>
            <p14:xfrm>
              <a:off x="7309680" y="4017317"/>
              <a:ext cx="119880" cy="3009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DE7C1143-CE97-EB27-3955-FB5C3E5A62D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292040" y="3999677"/>
                <a:ext cx="15552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7469BBAF-11F3-6FC3-0D25-E553DCA41E10}"/>
              </a:ext>
            </a:extLst>
          </p:cNvPr>
          <p:cNvGrpSpPr/>
          <p:nvPr/>
        </p:nvGrpSpPr>
        <p:grpSpPr>
          <a:xfrm>
            <a:off x="5662320" y="4770077"/>
            <a:ext cx="1137960" cy="284400"/>
            <a:chOff x="5662320" y="4770077"/>
            <a:chExt cx="113796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C263DCC-8C7F-4C16-CE16-49ECE2512CC1}"/>
                    </a:ext>
                  </a:extLst>
                </p14:cNvPr>
                <p14:cNvContentPartPr/>
                <p14:nvPr/>
              </p14:nvContentPartPr>
              <p14:xfrm>
                <a:off x="5736480" y="4807157"/>
                <a:ext cx="360" cy="3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C263DCC-8C7F-4C16-CE16-49ECE2512CC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18480" y="47895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18D71FC-B522-1FAE-0CA5-8EE8B4310403}"/>
                    </a:ext>
                  </a:extLst>
                </p14:cNvPr>
                <p14:cNvContentPartPr/>
                <p14:nvPr/>
              </p14:nvContentPartPr>
              <p14:xfrm>
                <a:off x="5662320" y="4911557"/>
                <a:ext cx="159120" cy="11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18D71FC-B522-1FAE-0CA5-8EE8B431040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644680" y="4893917"/>
                  <a:ext cx="194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163AD10-E7CF-63D7-441F-92A4F5B5806D}"/>
                    </a:ext>
                  </a:extLst>
                </p14:cNvPr>
                <p14:cNvContentPartPr/>
                <p14:nvPr/>
              </p14:nvContentPartPr>
              <p14:xfrm>
                <a:off x="5954280" y="4822277"/>
                <a:ext cx="68400" cy="1609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163AD10-E7CF-63D7-441F-92A4F5B5806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36280" y="4804277"/>
                  <a:ext cx="104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1A9A836-C324-63E1-B8D2-A4E87E6D1ACD}"/>
                    </a:ext>
                  </a:extLst>
                </p14:cNvPr>
                <p14:cNvContentPartPr/>
                <p14:nvPr/>
              </p14:nvContentPartPr>
              <p14:xfrm>
                <a:off x="5934840" y="4770077"/>
                <a:ext cx="200880" cy="2498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1A9A836-C324-63E1-B8D2-A4E87E6D1AC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16840" y="4752077"/>
                  <a:ext cx="236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029438F-D445-D9D8-C87B-6D6D14BA4BE8}"/>
                    </a:ext>
                  </a:extLst>
                </p14:cNvPr>
                <p14:cNvContentPartPr/>
                <p14:nvPr/>
              </p14:nvContentPartPr>
              <p14:xfrm>
                <a:off x="6187560" y="4872317"/>
                <a:ext cx="145800" cy="1166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029438F-D445-D9D8-C87B-6D6D14BA4BE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69560" y="4854317"/>
                  <a:ext cx="181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AC5659D9-EF3F-ED4E-364C-D4ECB0914CA8}"/>
                    </a:ext>
                  </a:extLst>
                </p14:cNvPr>
                <p14:cNvContentPartPr/>
                <p14:nvPr/>
              </p14:nvContentPartPr>
              <p14:xfrm>
                <a:off x="6373680" y="4878797"/>
                <a:ext cx="49680" cy="109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AC5659D9-EF3F-ED4E-364C-D4ECB0914CA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55680" y="4861157"/>
                  <a:ext cx="85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DB3D053-EC87-663A-0474-2CD1D4D6F171}"/>
                    </a:ext>
                  </a:extLst>
                </p14:cNvPr>
                <p14:cNvContentPartPr/>
                <p14:nvPr/>
              </p14:nvContentPartPr>
              <p14:xfrm>
                <a:off x="6352080" y="4802837"/>
                <a:ext cx="129240" cy="2426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DB3D053-EC87-663A-0474-2CD1D4D6F17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34080" y="4784837"/>
                  <a:ext cx="164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2AC5760-3985-2B01-3840-882305FE9E78}"/>
                    </a:ext>
                  </a:extLst>
                </p14:cNvPr>
                <p14:cNvContentPartPr/>
                <p14:nvPr/>
              </p14:nvContentPartPr>
              <p14:xfrm>
                <a:off x="6525240" y="4945397"/>
                <a:ext cx="87480" cy="109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2AC5760-3985-2B01-3840-882305FE9E7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507240" y="4927757"/>
                  <a:ext cx="123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5CF3AAA-1374-C046-D5EA-12D02C8E4C44}"/>
                    </a:ext>
                  </a:extLst>
                </p14:cNvPr>
                <p14:cNvContentPartPr/>
                <p14:nvPr/>
              </p14:nvContentPartPr>
              <p14:xfrm>
                <a:off x="6692640" y="4901837"/>
                <a:ext cx="107640" cy="907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5CF3AAA-1374-C046-D5EA-12D02C8E4C4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674640" y="4883837"/>
                  <a:ext cx="1432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2204A3AB-DC26-D468-B2FD-7CB4FEF484C9}"/>
                  </a:ext>
                </a:extLst>
              </p14:cNvPr>
              <p14:cNvContentPartPr/>
              <p14:nvPr/>
            </p14:nvContentPartPr>
            <p14:xfrm>
              <a:off x="6993240" y="4829477"/>
              <a:ext cx="18360" cy="24588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2204A3AB-DC26-D468-B2FD-7CB4FEF484C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975240" y="4811837"/>
                <a:ext cx="5400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E7E19C00-F6E2-A30A-4CCA-1F47B02E0A5B}"/>
              </a:ext>
            </a:extLst>
          </p:cNvPr>
          <p:cNvGrpSpPr/>
          <p:nvPr/>
        </p:nvGrpSpPr>
        <p:grpSpPr>
          <a:xfrm>
            <a:off x="3122520" y="3004637"/>
            <a:ext cx="387000" cy="247320"/>
            <a:chOff x="3122520" y="3004637"/>
            <a:chExt cx="38700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AC8FB45-EE68-8AF7-299B-D565A9A26C0A}"/>
                    </a:ext>
                  </a:extLst>
                </p14:cNvPr>
                <p14:cNvContentPartPr/>
                <p14:nvPr/>
              </p14:nvContentPartPr>
              <p14:xfrm>
                <a:off x="3127560" y="3060077"/>
                <a:ext cx="91440" cy="1918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AC8FB45-EE68-8AF7-299B-D565A9A26C0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09560" y="3042437"/>
                  <a:ext cx="127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F2118BA-78DD-0BAA-39D1-435112BECE5A}"/>
                    </a:ext>
                  </a:extLst>
                </p14:cNvPr>
                <p14:cNvContentPartPr/>
                <p14:nvPr/>
              </p14:nvContentPartPr>
              <p14:xfrm>
                <a:off x="3122520" y="3004637"/>
                <a:ext cx="135000" cy="247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F2118BA-78DD-0BAA-39D1-435112BECE5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04520" y="2986637"/>
                  <a:ext cx="170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459A421-B5A6-B558-447B-9B330713568F}"/>
                    </a:ext>
                  </a:extLst>
                </p14:cNvPr>
                <p14:cNvContentPartPr/>
                <p14:nvPr/>
              </p14:nvContentPartPr>
              <p14:xfrm>
                <a:off x="3328440" y="3146117"/>
                <a:ext cx="18000" cy="867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459A421-B5A6-B558-447B-9B330713568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10800" y="3128117"/>
                  <a:ext cx="53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BE05007-6C4B-13D4-6634-05A2EB7DD149}"/>
                    </a:ext>
                  </a:extLst>
                </p14:cNvPr>
                <p14:cNvContentPartPr/>
                <p14:nvPr/>
              </p14:nvContentPartPr>
              <p14:xfrm>
                <a:off x="3398640" y="3078437"/>
                <a:ext cx="110880" cy="1288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BE05007-6C4B-13D4-6634-05A2EB7DD1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81000" y="3060437"/>
                  <a:ext cx="146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34AA41E-6CF9-BE53-32F4-048163801C3B}"/>
              </a:ext>
            </a:extLst>
          </p:cNvPr>
          <p:cNvGrpSpPr/>
          <p:nvPr/>
        </p:nvGrpSpPr>
        <p:grpSpPr>
          <a:xfrm>
            <a:off x="3686640" y="3042437"/>
            <a:ext cx="456480" cy="258480"/>
            <a:chOff x="3686640" y="3042437"/>
            <a:chExt cx="45648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E8F4BCD-0291-034D-DAC2-816BC3F993CA}"/>
                    </a:ext>
                  </a:extLst>
                </p14:cNvPr>
                <p14:cNvContentPartPr/>
                <p14:nvPr/>
              </p14:nvContentPartPr>
              <p14:xfrm>
                <a:off x="3686640" y="3078437"/>
                <a:ext cx="82800" cy="1695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E8F4BCD-0291-034D-DAC2-816BC3F993C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68640" y="3060437"/>
                  <a:ext cx="118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CDB4392-0665-EA90-A3F9-6172954782A6}"/>
                    </a:ext>
                  </a:extLst>
                </p14:cNvPr>
                <p14:cNvContentPartPr/>
                <p14:nvPr/>
              </p14:nvContentPartPr>
              <p14:xfrm>
                <a:off x="3703560" y="3042437"/>
                <a:ext cx="120240" cy="258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CDB4392-0665-EA90-A3F9-6172954782A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5920" y="3024437"/>
                  <a:ext cx="155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0511664-60E9-0252-2305-8A2E91BE9537}"/>
                    </a:ext>
                  </a:extLst>
                </p14:cNvPr>
                <p14:cNvContentPartPr/>
                <p14:nvPr/>
              </p14:nvContentPartPr>
              <p14:xfrm>
                <a:off x="3871680" y="3119837"/>
                <a:ext cx="241200" cy="1623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0511664-60E9-0252-2305-8A2E91BE95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53680" y="3101837"/>
                  <a:ext cx="276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E9F49CD-A0C9-ABCF-A39D-6B7262D90A69}"/>
                    </a:ext>
                  </a:extLst>
                </p14:cNvPr>
                <p14:cNvContentPartPr/>
                <p14:nvPr/>
              </p14:nvContentPartPr>
              <p14:xfrm>
                <a:off x="4026480" y="3188957"/>
                <a:ext cx="116640" cy="61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E9F49CD-A0C9-ABCF-A39D-6B7262D90A6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08480" y="3171317"/>
                  <a:ext cx="15228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2C3FE40-D7DA-3DE3-EE3A-C043085603BF}"/>
                  </a:ext>
                </a:extLst>
              </p14:cNvPr>
              <p14:cNvContentPartPr/>
              <p14:nvPr/>
            </p14:nvContentPartPr>
            <p14:xfrm>
              <a:off x="4302960" y="2994557"/>
              <a:ext cx="16920" cy="3031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2C3FE40-D7DA-3DE3-EE3A-C043085603BF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284960" y="2976917"/>
                <a:ext cx="52560" cy="3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22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64618-7F69-024F-40BC-5A5DA63E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959F31-736B-8B9A-8C88-8ADBCCA0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889" y="702449"/>
            <a:ext cx="8158222" cy="54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17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5E3C-2341-ABAF-1B07-510DA144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522BB-743B-A618-85B9-6E37EF8F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FA513E-0B50-C965-5A79-59F6CA78B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72" y="1180741"/>
            <a:ext cx="9120254" cy="48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62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64618-7F69-024F-40BC-5A5DA63E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96C92F-55A1-4DF3-43B0-ECF0B3C2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72" y="882664"/>
            <a:ext cx="9035008" cy="30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6FB75-4702-5015-06EB-600AAF593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D0A5C01-5BC8-5858-C3B1-7796EBD3A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195" y="854528"/>
            <a:ext cx="4909996" cy="3543652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9A3A23-00C2-4259-E6DE-7103E43D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76" y="854528"/>
            <a:ext cx="5939619" cy="35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64618-7F69-024F-40BC-5A5DA63E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5A63E4-E89A-D21C-335C-35F4E9BF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36" y="807230"/>
            <a:ext cx="8729726" cy="37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15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A048D3B-9333-944B-C72E-CD86E39B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406" y="2823697"/>
            <a:ext cx="5881731" cy="313374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7D39AF-C42C-4E2A-2554-54C3C11D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31" y="1166467"/>
            <a:ext cx="10064495" cy="15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25357-78CD-EF5D-CDEB-2D1A577F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6FD5A-9693-C772-CB24-9D84A032E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E7CE6-7135-8A98-0CD8-DF902904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19" y="1052166"/>
            <a:ext cx="8634476" cy="166212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81D1BA4-73C2-9DBB-6562-F0AECCB93D12}"/>
              </a:ext>
            </a:extLst>
          </p:cNvPr>
          <p:cNvGrpSpPr/>
          <p:nvPr/>
        </p:nvGrpSpPr>
        <p:grpSpPr>
          <a:xfrm>
            <a:off x="1560120" y="3161957"/>
            <a:ext cx="333000" cy="325440"/>
            <a:chOff x="1560120" y="3161957"/>
            <a:chExt cx="33300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7D16011-977A-A316-BC7B-648FE0DB066D}"/>
                    </a:ext>
                  </a:extLst>
                </p14:cNvPr>
                <p14:cNvContentPartPr/>
                <p14:nvPr/>
              </p14:nvContentPartPr>
              <p14:xfrm>
                <a:off x="1668840" y="3211277"/>
                <a:ext cx="117360" cy="139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7D16011-977A-A316-BC7B-648FE0DB06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51200" y="3193277"/>
                  <a:ext cx="153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1481004-A229-2C68-F610-881EBA8F35A6}"/>
                    </a:ext>
                  </a:extLst>
                </p14:cNvPr>
                <p14:cNvContentPartPr/>
                <p14:nvPr/>
              </p14:nvContentPartPr>
              <p14:xfrm>
                <a:off x="1829760" y="3175997"/>
                <a:ext cx="63360" cy="238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1481004-A229-2C68-F610-881EBA8F35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1760" y="3157997"/>
                  <a:ext cx="99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4E725B8-AB5D-5B02-AEA7-2932FCF700B3}"/>
                    </a:ext>
                  </a:extLst>
                </p14:cNvPr>
                <p14:cNvContentPartPr/>
                <p14:nvPr/>
              </p14:nvContentPartPr>
              <p14:xfrm>
                <a:off x="1560120" y="3161957"/>
                <a:ext cx="55800" cy="325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4E725B8-AB5D-5B02-AEA7-2932FCF700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42120" y="3143957"/>
                  <a:ext cx="9144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8FC7F87-6143-5095-240C-2765ABF09D04}"/>
              </a:ext>
            </a:extLst>
          </p:cNvPr>
          <p:cNvGrpSpPr/>
          <p:nvPr/>
        </p:nvGrpSpPr>
        <p:grpSpPr>
          <a:xfrm>
            <a:off x="4028280" y="2971877"/>
            <a:ext cx="595080" cy="298440"/>
            <a:chOff x="4028280" y="2971877"/>
            <a:chExt cx="59508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23D90C2-B617-0317-D7FB-3BB1063AEC97}"/>
                    </a:ext>
                  </a:extLst>
                </p14:cNvPr>
                <p14:cNvContentPartPr/>
                <p14:nvPr/>
              </p14:nvContentPartPr>
              <p14:xfrm>
                <a:off x="4028280" y="3048197"/>
                <a:ext cx="84600" cy="2066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23D90C2-B617-0317-D7FB-3BB1063AEC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0280" y="3030197"/>
                  <a:ext cx="120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86FC3B4-CC83-9A52-136A-CE03C0572EB0}"/>
                    </a:ext>
                  </a:extLst>
                </p14:cNvPr>
                <p14:cNvContentPartPr/>
                <p14:nvPr/>
              </p14:nvContentPartPr>
              <p14:xfrm>
                <a:off x="4138080" y="3055397"/>
                <a:ext cx="110880" cy="109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86FC3B4-CC83-9A52-136A-CE03C0572E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0440" y="3037757"/>
                  <a:ext cx="146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465FD2E-1B00-6491-A063-5DEFB82BAFEF}"/>
                    </a:ext>
                  </a:extLst>
                </p14:cNvPr>
                <p14:cNvContentPartPr/>
                <p14:nvPr/>
              </p14:nvContentPartPr>
              <p14:xfrm>
                <a:off x="4146720" y="3060077"/>
                <a:ext cx="141480" cy="2102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465FD2E-1B00-6491-A063-5DEFB82BAF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29080" y="3042437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D6720BF-1E22-B2AE-8137-31D86DA0859D}"/>
                    </a:ext>
                  </a:extLst>
                </p14:cNvPr>
                <p14:cNvContentPartPr/>
                <p14:nvPr/>
              </p14:nvContentPartPr>
              <p14:xfrm>
                <a:off x="4331760" y="3034877"/>
                <a:ext cx="202680" cy="20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D6720BF-1E22-B2AE-8137-31D86DA085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4120" y="3016877"/>
                  <a:ext cx="238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B5745FF-CE50-737C-FD1B-103D196396DC}"/>
                    </a:ext>
                  </a:extLst>
                </p14:cNvPr>
                <p14:cNvContentPartPr/>
                <p14:nvPr/>
              </p14:nvContentPartPr>
              <p14:xfrm>
                <a:off x="4369200" y="3083117"/>
                <a:ext cx="92880" cy="1591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B5745FF-CE50-737C-FD1B-103D196396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51200" y="3065117"/>
                  <a:ext cx="128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380AB0D-0F90-FFD7-C42D-479F194E79CB}"/>
                    </a:ext>
                  </a:extLst>
                </p14:cNvPr>
                <p14:cNvContentPartPr/>
                <p14:nvPr/>
              </p14:nvContentPartPr>
              <p14:xfrm>
                <a:off x="4420320" y="3028397"/>
                <a:ext cx="158040" cy="235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380AB0D-0F90-FFD7-C42D-479F194E79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02320" y="3010757"/>
                  <a:ext cx="193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5977DB2-C713-4097-FF45-DEE1689E2778}"/>
                    </a:ext>
                  </a:extLst>
                </p14:cNvPr>
                <p14:cNvContentPartPr/>
                <p14:nvPr/>
              </p14:nvContentPartPr>
              <p14:xfrm>
                <a:off x="4478280" y="2971877"/>
                <a:ext cx="86400" cy="277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5977DB2-C713-4097-FF45-DEE1689E277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60280" y="2953877"/>
                  <a:ext cx="122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1A6943C-E481-A84A-8250-CEA0F34F8623}"/>
                    </a:ext>
                  </a:extLst>
                </p14:cNvPr>
                <p14:cNvContentPartPr/>
                <p14:nvPr/>
              </p14:nvContentPartPr>
              <p14:xfrm>
                <a:off x="4614000" y="3248717"/>
                <a:ext cx="9360" cy="10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1A6943C-E481-A84A-8250-CEA0F34F86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96000" y="3230717"/>
                  <a:ext cx="45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A769FDE-31BE-CD7C-6EB6-7457B815C4A8}"/>
              </a:ext>
            </a:extLst>
          </p:cNvPr>
          <p:cNvGrpSpPr/>
          <p:nvPr/>
        </p:nvGrpSpPr>
        <p:grpSpPr>
          <a:xfrm>
            <a:off x="2121360" y="3042437"/>
            <a:ext cx="1479240" cy="338400"/>
            <a:chOff x="2121360" y="3042437"/>
            <a:chExt cx="147924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D4C339C-ED20-5302-8E87-EBEC3194B086}"/>
                    </a:ext>
                  </a:extLst>
                </p14:cNvPr>
                <p14:cNvContentPartPr/>
                <p14:nvPr/>
              </p14:nvContentPartPr>
              <p14:xfrm>
                <a:off x="2121360" y="3153677"/>
                <a:ext cx="60120" cy="206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D4C339C-ED20-5302-8E87-EBEC3194B0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03720" y="3135677"/>
                  <a:ext cx="95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60F62B0-67A7-CFB5-4600-60E6BE1748DF}"/>
                    </a:ext>
                  </a:extLst>
                </p14:cNvPr>
                <p14:cNvContentPartPr/>
                <p14:nvPr/>
              </p14:nvContentPartPr>
              <p14:xfrm>
                <a:off x="2171400" y="3162677"/>
                <a:ext cx="66240" cy="218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60F62B0-67A7-CFB5-4600-60E6BE1748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53400" y="3145037"/>
                  <a:ext cx="101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71B4527-94A5-2F9C-0093-0F4E248288AC}"/>
                    </a:ext>
                  </a:extLst>
                </p14:cNvPr>
                <p14:cNvContentPartPr/>
                <p14:nvPr/>
              </p14:nvContentPartPr>
              <p14:xfrm>
                <a:off x="2133600" y="3283637"/>
                <a:ext cx="109800" cy="9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71B4527-94A5-2F9C-0093-0F4E248288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15600" y="3265997"/>
                  <a:ext cx="145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A43E4FC-2B0A-79A5-6C7F-DF4521168F02}"/>
                    </a:ext>
                  </a:extLst>
                </p14:cNvPr>
                <p14:cNvContentPartPr/>
                <p14:nvPr/>
              </p14:nvContentPartPr>
              <p14:xfrm>
                <a:off x="2313960" y="3097517"/>
                <a:ext cx="83880" cy="214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A43E4FC-2B0A-79A5-6C7F-DF4521168F0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96320" y="3079517"/>
                  <a:ext cx="119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598AC46-B13D-9C42-76BD-0D1B8A90D39F}"/>
                    </a:ext>
                  </a:extLst>
                </p14:cNvPr>
                <p14:cNvContentPartPr/>
                <p14:nvPr/>
              </p14:nvContentPartPr>
              <p14:xfrm>
                <a:off x="2339880" y="3186797"/>
                <a:ext cx="92160" cy="144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598AC46-B13D-9C42-76BD-0D1B8A90D39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22240" y="3168797"/>
                  <a:ext cx="127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443CED4-B059-5537-C4F4-831595CCA778}"/>
                    </a:ext>
                  </a:extLst>
                </p14:cNvPr>
                <p14:cNvContentPartPr/>
                <p14:nvPr/>
              </p14:nvContentPartPr>
              <p14:xfrm>
                <a:off x="2361840" y="3277877"/>
                <a:ext cx="57240" cy="3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443CED4-B059-5537-C4F4-831595CCA77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43840" y="3260237"/>
                  <a:ext cx="92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5238DBA-7A86-9E78-4B7F-BCBA2B925E50}"/>
                    </a:ext>
                  </a:extLst>
                </p14:cNvPr>
                <p14:cNvContentPartPr/>
                <p14:nvPr/>
              </p14:nvContentPartPr>
              <p14:xfrm>
                <a:off x="2354640" y="3312797"/>
                <a:ext cx="74520" cy="158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5238DBA-7A86-9E78-4B7F-BCBA2B925E5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37000" y="3295157"/>
                  <a:ext cx="110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01EAE50-E4DB-93C7-0A55-150FB231A01C}"/>
                    </a:ext>
                  </a:extLst>
                </p14:cNvPr>
                <p14:cNvContentPartPr/>
                <p14:nvPr/>
              </p14:nvContentPartPr>
              <p14:xfrm>
                <a:off x="2419440" y="3093917"/>
                <a:ext cx="14760" cy="123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01EAE50-E4DB-93C7-0A55-150FB231A0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01800" y="3075917"/>
                  <a:ext cx="50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D2327BE-0D86-089F-A421-261E43A784B1}"/>
                    </a:ext>
                  </a:extLst>
                </p14:cNvPr>
                <p14:cNvContentPartPr/>
                <p14:nvPr/>
              </p14:nvContentPartPr>
              <p14:xfrm>
                <a:off x="2420160" y="3118757"/>
                <a:ext cx="74880" cy="208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D2327BE-0D86-089F-A421-261E43A784B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02520" y="3100757"/>
                  <a:ext cx="110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3F00DF3-0A19-643A-1922-C31F62200905}"/>
                    </a:ext>
                  </a:extLst>
                </p14:cNvPr>
                <p14:cNvContentPartPr/>
                <p14:nvPr/>
              </p14:nvContentPartPr>
              <p14:xfrm>
                <a:off x="2595120" y="3076637"/>
                <a:ext cx="86760" cy="231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3F00DF3-0A19-643A-1922-C31F6220090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77120" y="3058997"/>
                  <a:ext cx="122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BE65BD7-7AFD-0ED5-8982-865403B3F603}"/>
                    </a:ext>
                  </a:extLst>
                </p14:cNvPr>
                <p14:cNvContentPartPr/>
                <p14:nvPr/>
              </p14:nvContentPartPr>
              <p14:xfrm>
                <a:off x="2630040" y="3171317"/>
                <a:ext cx="61920" cy="81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BE65BD7-7AFD-0ED5-8982-865403B3F6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12040" y="3153317"/>
                  <a:ext cx="97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8A4F9A4-E54E-8E52-54FB-74E316D93CD6}"/>
                    </a:ext>
                  </a:extLst>
                </p14:cNvPr>
                <p14:cNvContentPartPr/>
                <p14:nvPr/>
              </p14:nvContentPartPr>
              <p14:xfrm>
                <a:off x="2720760" y="3061877"/>
                <a:ext cx="73440" cy="243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8A4F9A4-E54E-8E52-54FB-74E316D93C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03120" y="3043877"/>
                  <a:ext cx="109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11E07D8-B233-EEAB-F9FE-8D492A10806A}"/>
                    </a:ext>
                  </a:extLst>
                </p14:cNvPr>
                <p14:cNvContentPartPr/>
                <p14:nvPr/>
              </p14:nvContentPartPr>
              <p14:xfrm>
                <a:off x="2726880" y="3177077"/>
                <a:ext cx="92520" cy="1522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11E07D8-B233-EEAB-F9FE-8D492A10806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08880" y="3159437"/>
                  <a:ext cx="128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888E667-9774-969C-B4E9-3049EC5E9AED}"/>
                    </a:ext>
                  </a:extLst>
                </p14:cNvPr>
                <p14:cNvContentPartPr/>
                <p14:nvPr/>
              </p14:nvContentPartPr>
              <p14:xfrm>
                <a:off x="2870880" y="3089957"/>
                <a:ext cx="99360" cy="104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888E667-9774-969C-B4E9-3049EC5E9A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52880" y="3071957"/>
                  <a:ext cx="135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1919EAE-FD2D-59ED-E752-8E68FBB46594}"/>
                    </a:ext>
                  </a:extLst>
                </p14:cNvPr>
                <p14:cNvContentPartPr/>
                <p14:nvPr/>
              </p14:nvContentPartPr>
              <p14:xfrm>
                <a:off x="2880600" y="3080957"/>
                <a:ext cx="36000" cy="2311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1919EAE-FD2D-59ED-E752-8E68FBB4659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62600" y="3062957"/>
                  <a:ext cx="71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1A1BD10-41B6-BFD8-46AD-3E66FF3F5964}"/>
                    </a:ext>
                  </a:extLst>
                </p14:cNvPr>
                <p14:cNvContentPartPr/>
                <p14:nvPr/>
              </p14:nvContentPartPr>
              <p14:xfrm>
                <a:off x="2916600" y="3200837"/>
                <a:ext cx="91080" cy="174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1A1BD10-41B6-BFD8-46AD-3E66FF3F596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98600" y="3182837"/>
                  <a:ext cx="126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B26574E-003C-E717-F14C-FA31BDE40CF7}"/>
                    </a:ext>
                  </a:extLst>
                </p14:cNvPr>
                <p14:cNvContentPartPr/>
                <p14:nvPr/>
              </p14:nvContentPartPr>
              <p14:xfrm>
                <a:off x="2916600" y="3247997"/>
                <a:ext cx="57240" cy="48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B26574E-003C-E717-F14C-FA31BDE40CF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98600" y="3230357"/>
                  <a:ext cx="92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190FBFE-1E4A-3471-0187-C7349D5B76E2}"/>
                    </a:ext>
                  </a:extLst>
                </p14:cNvPr>
                <p14:cNvContentPartPr/>
                <p14:nvPr/>
              </p14:nvContentPartPr>
              <p14:xfrm>
                <a:off x="3417000" y="3174197"/>
                <a:ext cx="8280" cy="117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190FBFE-1E4A-3471-0187-C7349D5B76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99360" y="3156197"/>
                  <a:ext cx="43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89E1376-EC7C-5024-B3AD-6F8F177B0621}"/>
                    </a:ext>
                  </a:extLst>
                </p14:cNvPr>
                <p14:cNvContentPartPr/>
                <p14:nvPr/>
              </p14:nvContentPartPr>
              <p14:xfrm>
                <a:off x="3416640" y="3116597"/>
                <a:ext cx="183960" cy="209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89E1376-EC7C-5024-B3AD-6F8F177B062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98640" y="3098957"/>
                  <a:ext cx="219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01FB2CD-B5EE-EA2D-3309-38EC1148767B}"/>
                    </a:ext>
                  </a:extLst>
                </p14:cNvPr>
                <p14:cNvContentPartPr/>
                <p14:nvPr/>
              </p14:nvContentPartPr>
              <p14:xfrm>
                <a:off x="3434280" y="3247997"/>
                <a:ext cx="108000" cy="15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01FB2CD-B5EE-EA2D-3309-38EC1148767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16280" y="3229997"/>
                  <a:ext cx="143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46CDBE7-CC61-1B35-2BEB-B261CB333BEF}"/>
                    </a:ext>
                  </a:extLst>
                </p14:cNvPr>
                <p14:cNvContentPartPr/>
                <p14:nvPr/>
              </p14:nvContentPartPr>
              <p14:xfrm>
                <a:off x="3390720" y="3073397"/>
                <a:ext cx="133200" cy="221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46CDBE7-CC61-1B35-2BEB-B261CB333BE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72720" y="3055397"/>
                  <a:ext cx="168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5EB6DF4-01DD-6C4A-F9AA-9B7BF9BB66E6}"/>
                    </a:ext>
                  </a:extLst>
                </p14:cNvPr>
                <p14:cNvContentPartPr/>
                <p14:nvPr/>
              </p14:nvContentPartPr>
              <p14:xfrm>
                <a:off x="3121080" y="3067997"/>
                <a:ext cx="100440" cy="221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5EB6DF4-01DD-6C4A-F9AA-9B7BF9BB66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03440" y="3050357"/>
                  <a:ext cx="136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D823C08-2097-1AFA-8FC3-9499C717F6E4}"/>
                    </a:ext>
                  </a:extLst>
                </p14:cNvPr>
                <p14:cNvContentPartPr/>
                <p14:nvPr/>
              </p14:nvContentPartPr>
              <p14:xfrm>
                <a:off x="3113160" y="3187877"/>
                <a:ext cx="74160" cy="54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D823C08-2097-1AFA-8FC3-9499C717F6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95520" y="3170237"/>
                  <a:ext cx="109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C166C70-957B-584C-78B8-E5FC9B1E175E}"/>
                    </a:ext>
                  </a:extLst>
                </p14:cNvPr>
                <p14:cNvContentPartPr/>
                <p14:nvPr/>
              </p14:nvContentPartPr>
              <p14:xfrm>
                <a:off x="3221160" y="3108317"/>
                <a:ext cx="20880" cy="972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C166C70-957B-584C-78B8-E5FC9B1E175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03160" y="3090317"/>
                  <a:ext cx="56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B1EB4B0-6D3E-71A8-B450-F161EDEDF999}"/>
                    </a:ext>
                  </a:extLst>
                </p14:cNvPr>
                <p14:cNvContentPartPr/>
                <p14:nvPr/>
              </p14:nvContentPartPr>
              <p14:xfrm>
                <a:off x="3218640" y="3042437"/>
                <a:ext cx="87120" cy="3178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B1EB4B0-6D3E-71A8-B450-F161EDEDF99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01000" y="3024437"/>
                  <a:ext cx="122760" cy="35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C67ED8D-71CE-03E3-AB74-A83399C30451}"/>
                  </a:ext>
                </a:extLst>
              </p14:cNvPr>
              <p14:cNvContentPartPr/>
              <p14:nvPr/>
            </p14:nvContentPartPr>
            <p14:xfrm>
              <a:off x="3694920" y="3058997"/>
              <a:ext cx="185400" cy="2250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C67ED8D-71CE-03E3-AB74-A83399C3045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677280" y="3040997"/>
                <a:ext cx="221040" cy="26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6E596C7F-D989-BF53-3A61-70EA0E8006EB}"/>
              </a:ext>
            </a:extLst>
          </p:cNvPr>
          <p:cNvGrpSpPr/>
          <p:nvPr/>
        </p:nvGrpSpPr>
        <p:grpSpPr>
          <a:xfrm>
            <a:off x="4858080" y="2942717"/>
            <a:ext cx="1582920" cy="345960"/>
            <a:chOff x="4858080" y="2942717"/>
            <a:chExt cx="158292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6C40DF2-4377-577B-D6AF-4B8434988DB2}"/>
                    </a:ext>
                  </a:extLst>
                </p14:cNvPr>
                <p14:cNvContentPartPr/>
                <p14:nvPr/>
              </p14:nvContentPartPr>
              <p14:xfrm>
                <a:off x="5154360" y="3102917"/>
                <a:ext cx="8640" cy="1472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6C40DF2-4377-577B-D6AF-4B8434988DB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36360" y="3085277"/>
                  <a:ext cx="44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B370CA8-9737-4E4D-1499-5E2B31F81BF0}"/>
                    </a:ext>
                  </a:extLst>
                </p14:cNvPr>
                <p14:cNvContentPartPr/>
                <p14:nvPr/>
              </p14:nvContentPartPr>
              <p14:xfrm>
                <a:off x="5148960" y="3082037"/>
                <a:ext cx="198720" cy="197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B370CA8-9737-4E4D-1499-5E2B31F81BF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30960" y="3064397"/>
                  <a:ext cx="234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FDFFF57-6667-D3D8-C404-453D25526498}"/>
                    </a:ext>
                  </a:extLst>
                </p14:cNvPr>
                <p14:cNvContentPartPr/>
                <p14:nvPr/>
              </p14:nvContentPartPr>
              <p14:xfrm>
                <a:off x="5176320" y="3191837"/>
                <a:ext cx="117360" cy="21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FDFFF57-6667-D3D8-C404-453D2552649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58320" y="3174197"/>
                  <a:ext cx="153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6E7B38F-78AF-8C61-3830-91E9EB15A6AF}"/>
                    </a:ext>
                  </a:extLst>
                </p14:cNvPr>
                <p14:cNvContentPartPr/>
                <p14:nvPr/>
              </p14:nvContentPartPr>
              <p14:xfrm>
                <a:off x="5155080" y="3032357"/>
                <a:ext cx="132840" cy="250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6E7B38F-78AF-8C61-3830-91E9EB15A6A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37080" y="3014717"/>
                  <a:ext cx="168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9DF7980-A3E2-6123-C854-F2B7A9FB1E24}"/>
                    </a:ext>
                  </a:extLst>
                </p14:cNvPr>
                <p14:cNvContentPartPr/>
                <p14:nvPr/>
              </p14:nvContentPartPr>
              <p14:xfrm>
                <a:off x="5840520" y="3061157"/>
                <a:ext cx="100440" cy="227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9DF7980-A3E2-6123-C854-F2B7A9FB1E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22520" y="3043517"/>
                  <a:ext cx="136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AC86970-2680-33D5-557D-8A8139DD772E}"/>
                    </a:ext>
                  </a:extLst>
                </p14:cNvPr>
                <p14:cNvContentPartPr/>
                <p14:nvPr/>
              </p14:nvContentPartPr>
              <p14:xfrm>
                <a:off x="5995320" y="3091037"/>
                <a:ext cx="76680" cy="1069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AC86970-2680-33D5-557D-8A8139DD772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77680" y="3073037"/>
                  <a:ext cx="112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0A40404-E4E6-D967-67FE-64419919936D}"/>
                    </a:ext>
                  </a:extLst>
                </p14:cNvPr>
                <p14:cNvContentPartPr/>
                <p14:nvPr/>
              </p14:nvContentPartPr>
              <p14:xfrm>
                <a:off x="5938800" y="3190757"/>
                <a:ext cx="132120" cy="223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0A40404-E4E6-D967-67FE-64419919936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20800" y="3173117"/>
                  <a:ext cx="167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F9D0F34-B059-E44D-FCF4-61BF4645AE3F}"/>
                    </a:ext>
                  </a:extLst>
                </p14:cNvPr>
                <p14:cNvContentPartPr/>
                <p14:nvPr/>
              </p14:nvContentPartPr>
              <p14:xfrm>
                <a:off x="5981280" y="3092837"/>
                <a:ext cx="95400" cy="1839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F9D0F34-B059-E44D-FCF4-61BF4645AE3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63280" y="3074837"/>
                  <a:ext cx="131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225AD65-3577-6CB6-1CB8-624E12EE940F}"/>
                    </a:ext>
                  </a:extLst>
                </p14:cNvPr>
                <p14:cNvContentPartPr/>
                <p14:nvPr/>
              </p14:nvContentPartPr>
              <p14:xfrm>
                <a:off x="6184680" y="3016517"/>
                <a:ext cx="173880" cy="42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225AD65-3577-6CB6-1CB8-624E12EE940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66680" y="2998517"/>
                  <a:ext cx="209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70B368D-752F-B9F4-C3C6-07FB57BA8882}"/>
                    </a:ext>
                  </a:extLst>
                </p14:cNvPr>
                <p14:cNvContentPartPr/>
                <p14:nvPr/>
              </p14:nvContentPartPr>
              <p14:xfrm>
                <a:off x="6186480" y="3036677"/>
                <a:ext cx="254520" cy="245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70B368D-752F-B9F4-C3C6-07FB57BA888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68840" y="3018677"/>
                  <a:ext cx="290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395EF69-F2F0-8AF9-F07D-EB70D47569F9}"/>
                    </a:ext>
                  </a:extLst>
                </p14:cNvPr>
                <p14:cNvContentPartPr/>
                <p14:nvPr/>
              </p14:nvContentPartPr>
              <p14:xfrm>
                <a:off x="6271800" y="2942717"/>
                <a:ext cx="155160" cy="3326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395EF69-F2F0-8AF9-F07D-EB70D47569F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53800" y="2924717"/>
                  <a:ext cx="190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2F6DEA7-1EDF-5740-DB30-B5FAE44C8E30}"/>
                    </a:ext>
                  </a:extLst>
                </p14:cNvPr>
                <p14:cNvContentPartPr/>
                <p14:nvPr/>
              </p14:nvContentPartPr>
              <p14:xfrm>
                <a:off x="4858080" y="3012557"/>
                <a:ext cx="74520" cy="262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2F6DEA7-1EDF-5740-DB30-B5FAE44C8E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40440" y="2994557"/>
                  <a:ext cx="110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CA4584C-0F1D-B133-DEAA-0E4B5FBCD6A7}"/>
                    </a:ext>
                  </a:extLst>
                </p14:cNvPr>
                <p14:cNvContentPartPr/>
                <p14:nvPr/>
              </p14:nvContentPartPr>
              <p14:xfrm>
                <a:off x="4952760" y="3029117"/>
                <a:ext cx="80280" cy="2224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CA4584C-0F1D-B133-DEAA-0E4B5FBCD6A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34760" y="3011477"/>
                  <a:ext cx="1159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77A78F20-D717-D727-AC38-19868370D29A}"/>
                  </a:ext>
                </a:extLst>
              </p14:cNvPr>
              <p14:cNvContentPartPr/>
              <p14:nvPr/>
            </p14:nvContentPartPr>
            <p14:xfrm>
              <a:off x="5464680" y="2980517"/>
              <a:ext cx="196920" cy="2584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77A78F20-D717-D727-AC38-19868370D29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446680" y="2962517"/>
                <a:ext cx="232560" cy="2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F924361F-8836-764F-C72C-1F234D3C73A0}"/>
              </a:ext>
            </a:extLst>
          </p:cNvPr>
          <p:cNvGrpSpPr/>
          <p:nvPr/>
        </p:nvGrpSpPr>
        <p:grpSpPr>
          <a:xfrm>
            <a:off x="1514040" y="3852797"/>
            <a:ext cx="382680" cy="343440"/>
            <a:chOff x="1514040" y="3852797"/>
            <a:chExt cx="38268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B00D74D-3A11-7402-827C-A011C3E412D1}"/>
                    </a:ext>
                  </a:extLst>
                </p14:cNvPr>
                <p14:cNvContentPartPr/>
                <p14:nvPr/>
              </p14:nvContentPartPr>
              <p14:xfrm>
                <a:off x="1655880" y="3852797"/>
                <a:ext cx="119160" cy="3175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B00D74D-3A11-7402-827C-A011C3E412D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38240" y="3834797"/>
                  <a:ext cx="1548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E003DA2-A9E3-ACA6-04A8-B10BDD886C63}"/>
                    </a:ext>
                  </a:extLst>
                </p14:cNvPr>
                <p14:cNvContentPartPr/>
                <p14:nvPr/>
              </p14:nvContentPartPr>
              <p14:xfrm>
                <a:off x="1826160" y="3964037"/>
                <a:ext cx="70560" cy="185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E003DA2-A9E3-ACA6-04A8-B10BDD886C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08520" y="3946397"/>
                  <a:ext cx="106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4E6960D-D2FE-B8CD-1CCD-701B0C4E1F0D}"/>
                    </a:ext>
                  </a:extLst>
                </p14:cNvPr>
                <p14:cNvContentPartPr/>
                <p14:nvPr/>
              </p14:nvContentPartPr>
              <p14:xfrm>
                <a:off x="1514040" y="3908597"/>
                <a:ext cx="37440" cy="287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4E6960D-D2FE-B8CD-1CCD-701B0C4E1F0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96400" y="3890597"/>
                  <a:ext cx="7308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71628BE-BA8C-997B-9B96-3B71446D1048}"/>
              </a:ext>
            </a:extLst>
          </p:cNvPr>
          <p:cNvGrpSpPr/>
          <p:nvPr/>
        </p:nvGrpSpPr>
        <p:grpSpPr>
          <a:xfrm>
            <a:off x="2175360" y="3858197"/>
            <a:ext cx="435960" cy="298440"/>
            <a:chOff x="2175360" y="3858197"/>
            <a:chExt cx="43596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596873A-2306-743E-E889-B878F1C199E5}"/>
                    </a:ext>
                  </a:extLst>
                </p14:cNvPr>
                <p14:cNvContentPartPr/>
                <p14:nvPr/>
              </p14:nvContentPartPr>
              <p14:xfrm>
                <a:off x="2175360" y="3900317"/>
                <a:ext cx="156240" cy="256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596873A-2306-743E-E889-B878F1C199E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57360" y="3882677"/>
                  <a:ext cx="191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7843950-015D-A6FA-67F5-862E37CDC3C4}"/>
                    </a:ext>
                  </a:extLst>
                </p14:cNvPr>
                <p14:cNvContentPartPr/>
                <p14:nvPr/>
              </p14:nvContentPartPr>
              <p14:xfrm>
                <a:off x="2355360" y="3858197"/>
                <a:ext cx="83520" cy="115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7843950-015D-A6FA-67F5-862E37CDC3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337720" y="3840557"/>
                  <a:ext cx="119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A68BCA1-777C-74FB-830D-A1AF07C2CA80}"/>
                    </a:ext>
                  </a:extLst>
                </p14:cNvPr>
                <p14:cNvContentPartPr/>
                <p14:nvPr/>
              </p14:nvContentPartPr>
              <p14:xfrm>
                <a:off x="2404320" y="3884837"/>
                <a:ext cx="7560" cy="110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A68BCA1-777C-74FB-830D-A1AF07C2CA8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86320" y="3867197"/>
                  <a:ext cx="43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3DA6454-DC95-C67B-830F-977F1138CC67}"/>
                    </a:ext>
                  </a:extLst>
                </p14:cNvPr>
                <p14:cNvContentPartPr/>
                <p14:nvPr/>
              </p14:nvContentPartPr>
              <p14:xfrm>
                <a:off x="2490720" y="3917597"/>
                <a:ext cx="120600" cy="1922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3DA6454-DC95-C67B-830F-977F1138CC6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72720" y="3899957"/>
                  <a:ext cx="15624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CF22B553-ECA5-5A44-C905-ABC91A994549}"/>
              </a:ext>
            </a:extLst>
          </p:cNvPr>
          <p:cNvGrpSpPr/>
          <p:nvPr/>
        </p:nvGrpSpPr>
        <p:grpSpPr>
          <a:xfrm>
            <a:off x="2754240" y="3820757"/>
            <a:ext cx="1076400" cy="366120"/>
            <a:chOff x="2754240" y="3820757"/>
            <a:chExt cx="107640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EA847AD-E756-04E9-1300-E6206CE026C9}"/>
                    </a:ext>
                  </a:extLst>
                </p14:cNvPr>
                <p14:cNvContentPartPr/>
                <p14:nvPr/>
              </p14:nvContentPartPr>
              <p14:xfrm>
                <a:off x="2754240" y="3937037"/>
                <a:ext cx="178200" cy="2116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EA847AD-E756-04E9-1300-E6206CE026C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36600" y="3919397"/>
                  <a:ext cx="213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A853A54-7EC2-70E1-4A11-80FD2832EAAF}"/>
                    </a:ext>
                  </a:extLst>
                </p14:cNvPr>
                <p14:cNvContentPartPr/>
                <p14:nvPr/>
              </p14:nvContentPartPr>
              <p14:xfrm>
                <a:off x="2766840" y="3845237"/>
                <a:ext cx="77760" cy="2977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A853A54-7EC2-70E1-4A11-80FD2832EAA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49200" y="3827597"/>
                  <a:ext cx="1134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8E56D6E-1658-4C4D-D11C-95FC1819E9FD}"/>
                    </a:ext>
                  </a:extLst>
                </p14:cNvPr>
                <p14:cNvContentPartPr/>
                <p14:nvPr/>
              </p14:nvContentPartPr>
              <p14:xfrm>
                <a:off x="2758920" y="3893117"/>
                <a:ext cx="97200" cy="1515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8E56D6E-1658-4C4D-D11C-95FC1819E9F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41280" y="3875117"/>
                  <a:ext cx="132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05E36D3-12BA-A33F-5718-7C4DD635D03F}"/>
                    </a:ext>
                  </a:extLst>
                </p14:cNvPr>
                <p14:cNvContentPartPr/>
                <p14:nvPr/>
              </p14:nvContentPartPr>
              <p14:xfrm>
                <a:off x="2970600" y="4022357"/>
                <a:ext cx="61560" cy="158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05E36D3-12BA-A33F-5718-7C4DD635D03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952600" y="4004717"/>
                  <a:ext cx="97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D6EEA16-D3C4-752E-57B6-9AA337BD1723}"/>
                    </a:ext>
                  </a:extLst>
                </p14:cNvPr>
                <p14:cNvContentPartPr/>
                <p14:nvPr/>
              </p14:nvContentPartPr>
              <p14:xfrm>
                <a:off x="3164640" y="3885917"/>
                <a:ext cx="169200" cy="97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D6EEA16-D3C4-752E-57B6-9AA337BD172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47000" y="3868277"/>
                  <a:ext cx="204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E2C8C3B-8132-CEE3-F6CD-76B82E9AAD0E}"/>
                    </a:ext>
                  </a:extLst>
                </p14:cNvPr>
                <p14:cNvContentPartPr/>
                <p14:nvPr/>
              </p14:nvContentPartPr>
              <p14:xfrm>
                <a:off x="3239160" y="3939557"/>
                <a:ext cx="22320" cy="1900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E2C8C3B-8132-CEE3-F6CD-76B82E9AAD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21520" y="3921557"/>
                  <a:ext cx="57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1FEECC1-AFCB-158A-1A43-7A597F64E1AD}"/>
                    </a:ext>
                  </a:extLst>
                </p14:cNvPr>
                <p14:cNvContentPartPr/>
                <p14:nvPr/>
              </p14:nvContentPartPr>
              <p14:xfrm>
                <a:off x="3441840" y="3943877"/>
                <a:ext cx="144720" cy="39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1FEECC1-AFCB-158A-1A43-7A597F64E1A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23840" y="3926237"/>
                  <a:ext cx="180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B0DB5E7-A800-1713-1B62-522CF3399DEC}"/>
                    </a:ext>
                  </a:extLst>
                </p14:cNvPr>
                <p14:cNvContentPartPr/>
                <p14:nvPr/>
              </p14:nvContentPartPr>
              <p14:xfrm>
                <a:off x="3434640" y="3820757"/>
                <a:ext cx="95040" cy="192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B0DB5E7-A800-1713-1B62-522CF3399DE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17000" y="3803117"/>
                  <a:ext cx="130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954E8FC-F39C-42C0-61B5-8F735A0CC48C}"/>
                    </a:ext>
                  </a:extLst>
                </p14:cNvPr>
                <p14:cNvContentPartPr/>
                <p14:nvPr/>
              </p14:nvContentPartPr>
              <p14:xfrm>
                <a:off x="3453000" y="3867917"/>
                <a:ext cx="140760" cy="1465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954E8FC-F39C-42C0-61B5-8F735A0CC48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35360" y="3849917"/>
                  <a:ext cx="176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EF00382A-9A8A-67EB-45B3-A7EC3F112728}"/>
                    </a:ext>
                  </a:extLst>
                </p14:cNvPr>
                <p14:cNvContentPartPr/>
                <p14:nvPr/>
              </p14:nvContentPartPr>
              <p14:xfrm>
                <a:off x="3474240" y="3995357"/>
                <a:ext cx="237240" cy="1915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EF00382A-9A8A-67EB-45B3-A7EC3F1127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56600" y="3977357"/>
                  <a:ext cx="272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FD67ED6-E506-F5F9-B66C-171561222D78}"/>
                    </a:ext>
                  </a:extLst>
                </p14:cNvPr>
                <p14:cNvContentPartPr/>
                <p14:nvPr/>
              </p14:nvContentPartPr>
              <p14:xfrm>
                <a:off x="3793560" y="4119917"/>
                <a:ext cx="37080" cy="140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FD67ED6-E506-F5F9-B66C-171561222D7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75920" y="4102277"/>
                  <a:ext cx="727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FF098249-2DDF-E38B-8CBB-67F7C41BCF0A}"/>
              </a:ext>
            </a:extLst>
          </p:cNvPr>
          <p:cNvGrpSpPr/>
          <p:nvPr/>
        </p:nvGrpSpPr>
        <p:grpSpPr>
          <a:xfrm>
            <a:off x="2139720" y="4380917"/>
            <a:ext cx="1990080" cy="635760"/>
            <a:chOff x="2139720" y="4380917"/>
            <a:chExt cx="1990080" cy="63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2D159A7-E1B3-6279-CFDC-78AA36232558}"/>
                    </a:ext>
                  </a:extLst>
                </p14:cNvPr>
                <p14:cNvContentPartPr/>
                <p14:nvPr/>
              </p14:nvContentPartPr>
              <p14:xfrm>
                <a:off x="2139720" y="4627877"/>
                <a:ext cx="159840" cy="1638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2D159A7-E1B3-6279-CFDC-78AA3623255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22080" y="4609877"/>
                  <a:ext cx="195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7880997-B3CE-3384-0A5B-47731441354A}"/>
                    </a:ext>
                  </a:extLst>
                </p14:cNvPr>
                <p14:cNvContentPartPr/>
                <p14:nvPr/>
              </p14:nvContentPartPr>
              <p14:xfrm>
                <a:off x="2328360" y="4595837"/>
                <a:ext cx="117720" cy="1209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7880997-B3CE-3384-0A5B-47731441354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310360" y="4578197"/>
                  <a:ext cx="153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A2D714E-0679-CA37-D87C-3FCE933181AC}"/>
                    </a:ext>
                  </a:extLst>
                </p14:cNvPr>
                <p14:cNvContentPartPr/>
                <p14:nvPr/>
              </p14:nvContentPartPr>
              <p14:xfrm>
                <a:off x="2497560" y="4627877"/>
                <a:ext cx="88920" cy="1080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A2D714E-0679-CA37-D87C-3FCE933181A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79560" y="4609877"/>
                  <a:ext cx="124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EECA8C5-5E22-BC2B-046D-BDCA88501961}"/>
                    </a:ext>
                  </a:extLst>
                </p14:cNvPr>
                <p14:cNvContentPartPr/>
                <p14:nvPr/>
              </p14:nvContentPartPr>
              <p14:xfrm>
                <a:off x="2691240" y="4550477"/>
                <a:ext cx="15480" cy="2250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EECA8C5-5E22-BC2B-046D-BDCA8850196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673240" y="4532837"/>
                  <a:ext cx="51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B3A44E9-9A7A-7C58-9CF4-3B259681C2D6}"/>
                    </a:ext>
                  </a:extLst>
                </p14:cNvPr>
                <p14:cNvContentPartPr/>
                <p14:nvPr/>
              </p14:nvContentPartPr>
              <p14:xfrm>
                <a:off x="2696280" y="4648397"/>
                <a:ext cx="129960" cy="117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B3A44E9-9A7A-7C58-9CF4-3B259681C2D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678640" y="4630757"/>
                  <a:ext cx="165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836297A-6BCD-8A42-9E50-C02662FAE514}"/>
                    </a:ext>
                  </a:extLst>
                </p14:cNvPr>
                <p14:cNvContentPartPr/>
                <p14:nvPr/>
              </p14:nvContentPartPr>
              <p14:xfrm>
                <a:off x="2958360" y="4380917"/>
                <a:ext cx="135000" cy="6112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836297A-6BCD-8A42-9E50-C02662FAE51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940360" y="4362917"/>
                  <a:ext cx="17064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3062B06-CBF9-8B6D-847E-3220A5511D5C}"/>
                    </a:ext>
                  </a:extLst>
                </p14:cNvPr>
                <p14:cNvContentPartPr/>
                <p14:nvPr/>
              </p14:nvContentPartPr>
              <p14:xfrm>
                <a:off x="3167880" y="4405397"/>
                <a:ext cx="141480" cy="1872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3062B06-CBF9-8B6D-847E-3220A5511D5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150240" y="4387757"/>
                  <a:ext cx="177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7986140-6791-5F1D-DE80-BF7CA8C1B3FC}"/>
                    </a:ext>
                  </a:extLst>
                </p14:cNvPr>
                <p14:cNvContentPartPr/>
                <p14:nvPr/>
              </p14:nvContentPartPr>
              <p14:xfrm>
                <a:off x="3320160" y="4390637"/>
                <a:ext cx="86760" cy="14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7986140-6791-5F1D-DE80-BF7CA8C1B3F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302160" y="4372637"/>
                  <a:ext cx="122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9C9041C-2542-6E86-2B90-29281D35E155}"/>
                    </a:ext>
                  </a:extLst>
                </p14:cNvPr>
                <p14:cNvContentPartPr/>
                <p14:nvPr/>
              </p14:nvContentPartPr>
              <p14:xfrm>
                <a:off x="3368400" y="4391717"/>
                <a:ext cx="8280" cy="135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9C9041C-2542-6E86-2B90-29281D35E15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50400" y="4373717"/>
                  <a:ext cx="43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BA14780-1B56-E61B-A622-C2DBFE304CF2}"/>
                    </a:ext>
                  </a:extLst>
                </p14:cNvPr>
                <p14:cNvContentPartPr/>
                <p14:nvPr/>
              </p14:nvContentPartPr>
              <p14:xfrm>
                <a:off x="3442200" y="4447877"/>
                <a:ext cx="104040" cy="146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BA14780-1B56-E61B-A622-C2DBFE304CF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424560" y="4429877"/>
                  <a:ext cx="139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A208DE9-25C8-15ED-9BE6-37EF00AD7511}"/>
                    </a:ext>
                  </a:extLst>
                </p14:cNvPr>
                <p14:cNvContentPartPr/>
                <p14:nvPr/>
              </p14:nvContentPartPr>
              <p14:xfrm>
                <a:off x="3714720" y="4412237"/>
                <a:ext cx="118440" cy="1317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A208DE9-25C8-15ED-9BE6-37EF00AD751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96720" y="4394597"/>
                  <a:ext cx="154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F3294D9-1FD4-0277-580F-DF9721FA6F2C}"/>
                    </a:ext>
                  </a:extLst>
                </p14:cNvPr>
                <p14:cNvContentPartPr/>
                <p14:nvPr/>
              </p14:nvContentPartPr>
              <p14:xfrm>
                <a:off x="3238800" y="4863677"/>
                <a:ext cx="127080" cy="153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F3294D9-1FD4-0277-580F-DF9721FA6F2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221160" y="4845677"/>
                  <a:ext cx="162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B769C4A-F084-164C-F57F-D06F1C0AEC66}"/>
                    </a:ext>
                  </a:extLst>
                </p14:cNvPr>
                <p14:cNvContentPartPr/>
                <p14:nvPr/>
              </p14:nvContentPartPr>
              <p14:xfrm>
                <a:off x="3588000" y="4837037"/>
                <a:ext cx="114840" cy="149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B769C4A-F084-164C-F57F-D06F1C0AEC6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570000" y="4819397"/>
                  <a:ext cx="150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4216225-F291-A8D4-5DEE-797B716DC087}"/>
                    </a:ext>
                  </a:extLst>
                </p14:cNvPr>
                <p14:cNvContentPartPr/>
                <p14:nvPr/>
              </p14:nvContentPartPr>
              <p14:xfrm>
                <a:off x="3760800" y="4835237"/>
                <a:ext cx="116640" cy="144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4216225-F291-A8D4-5DEE-797B716DC08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43160" y="4817597"/>
                  <a:ext cx="152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967E20B-27DC-AAC8-3F2F-A4E43EAD5492}"/>
                    </a:ext>
                  </a:extLst>
                </p14:cNvPr>
                <p14:cNvContentPartPr/>
                <p14:nvPr/>
              </p14:nvContentPartPr>
              <p14:xfrm>
                <a:off x="3867000" y="4760717"/>
                <a:ext cx="89640" cy="7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967E20B-27DC-AAC8-3F2F-A4E43EAD54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49360" y="4743077"/>
                  <a:ext cx="125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98FBFED-88B6-FB5D-70B4-2CE6740EDFFE}"/>
                    </a:ext>
                  </a:extLst>
                </p14:cNvPr>
                <p14:cNvContentPartPr/>
                <p14:nvPr/>
              </p14:nvContentPartPr>
              <p14:xfrm>
                <a:off x="3917040" y="4768277"/>
                <a:ext cx="5760" cy="1378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98FBFED-88B6-FB5D-70B4-2CE6740EDFF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899400" y="4750637"/>
                  <a:ext cx="4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C337E4D-7AF2-E4DC-104F-ACD636B262FD}"/>
                    </a:ext>
                  </a:extLst>
                </p14:cNvPr>
                <p14:cNvContentPartPr/>
                <p14:nvPr/>
              </p14:nvContentPartPr>
              <p14:xfrm>
                <a:off x="4018920" y="4464077"/>
                <a:ext cx="110880" cy="520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C337E4D-7AF2-E4DC-104F-ACD636B262F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01280" y="4446077"/>
                  <a:ext cx="146520" cy="55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ABD9B982-1FF0-49B5-FD9F-F323C3224C70}"/>
                  </a:ext>
                </a:extLst>
              </p14:cNvPr>
              <p14:cNvContentPartPr/>
              <p14:nvPr/>
            </p14:nvContentPartPr>
            <p14:xfrm>
              <a:off x="4373160" y="4646237"/>
              <a:ext cx="116280" cy="882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ABD9B982-1FF0-49B5-FD9F-F323C3224C70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355520" y="4628237"/>
                <a:ext cx="151920" cy="12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FBC838A9-7C62-F625-7891-7350D85D8C4F}"/>
              </a:ext>
            </a:extLst>
          </p:cNvPr>
          <p:cNvGrpSpPr/>
          <p:nvPr/>
        </p:nvGrpSpPr>
        <p:grpSpPr>
          <a:xfrm>
            <a:off x="4769160" y="4511597"/>
            <a:ext cx="1334160" cy="369360"/>
            <a:chOff x="4769160" y="4511597"/>
            <a:chExt cx="133416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0034E23-40ED-BDE5-4C81-2991733E561D}"/>
                    </a:ext>
                  </a:extLst>
                </p14:cNvPr>
                <p14:cNvContentPartPr/>
                <p14:nvPr/>
              </p14:nvContentPartPr>
              <p14:xfrm>
                <a:off x="4769160" y="4636157"/>
                <a:ext cx="108360" cy="1159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0034E23-40ED-BDE5-4C81-2991733E561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751160" y="4618157"/>
                  <a:ext cx="144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3DA3DAB-257E-837E-6BD8-4CCA9C41D7F5}"/>
                    </a:ext>
                  </a:extLst>
                </p14:cNvPr>
                <p14:cNvContentPartPr/>
                <p14:nvPr/>
              </p14:nvContentPartPr>
              <p14:xfrm>
                <a:off x="4890840" y="4649837"/>
                <a:ext cx="128880" cy="1166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3DA3DAB-257E-837E-6BD8-4CCA9C41D7F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872840" y="4631837"/>
                  <a:ext cx="164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06C3255-07D7-07A1-C806-CEBC966FF1B7}"/>
                    </a:ext>
                  </a:extLst>
                </p14:cNvPr>
                <p14:cNvContentPartPr/>
                <p14:nvPr/>
              </p14:nvContentPartPr>
              <p14:xfrm>
                <a:off x="5066880" y="4667477"/>
                <a:ext cx="84600" cy="109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06C3255-07D7-07A1-C806-CEBC966FF1B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048880" y="4649477"/>
                  <a:ext cx="120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502CC85-8A60-6171-C5B1-2C7C44B589AE}"/>
                    </a:ext>
                  </a:extLst>
                </p14:cNvPr>
                <p14:cNvContentPartPr/>
                <p14:nvPr/>
              </p14:nvContentPartPr>
              <p14:xfrm>
                <a:off x="5204760" y="4559477"/>
                <a:ext cx="32760" cy="227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502CC85-8A60-6171-C5B1-2C7C44B589A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87120" y="4541837"/>
                  <a:ext cx="684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F274912-0FFF-0156-CB79-1B0CAA92E305}"/>
                    </a:ext>
                  </a:extLst>
                </p14:cNvPr>
                <p14:cNvContentPartPr/>
                <p14:nvPr/>
              </p14:nvContentPartPr>
              <p14:xfrm>
                <a:off x="5198640" y="4667117"/>
                <a:ext cx="145800" cy="1461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F274912-0FFF-0156-CB79-1B0CAA92E30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181000" y="4649117"/>
                  <a:ext cx="181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63266FC-C040-BDBE-BBFF-A3C4336AD718}"/>
                    </a:ext>
                  </a:extLst>
                </p14:cNvPr>
                <p14:cNvContentPartPr/>
                <p14:nvPr/>
              </p14:nvContentPartPr>
              <p14:xfrm>
                <a:off x="5411040" y="4578557"/>
                <a:ext cx="100080" cy="2570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63266FC-C040-BDBE-BBFF-A3C4336AD71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93040" y="4560917"/>
                  <a:ext cx="135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EDC8145-FABD-D48A-2942-FB184D13B634}"/>
                    </a:ext>
                  </a:extLst>
                </p14:cNvPr>
                <p14:cNvContentPartPr/>
                <p14:nvPr/>
              </p14:nvContentPartPr>
              <p14:xfrm>
                <a:off x="5605440" y="4619957"/>
                <a:ext cx="166320" cy="182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EDC8145-FABD-D48A-2942-FB184D13B63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587440" y="4601957"/>
                  <a:ext cx="201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82B8BD0-7623-B416-EDCC-C517D9F81F0E}"/>
                    </a:ext>
                  </a:extLst>
                </p14:cNvPr>
                <p14:cNvContentPartPr/>
                <p14:nvPr/>
              </p14:nvContentPartPr>
              <p14:xfrm>
                <a:off x="5748000" y="4511597"/>
                <a:ext cx="96840" cy="158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82B8BD0-7623-B416-EDCC-C517D9F81F0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30000" y="4493597"/>
                  <a:ext cx="132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10155FE-F99A-F3B5-1A18-EE1543E69845}"/>
                    </a:ext>
                  </a:extLst>
                </p14:cNvPr>
                <p14:cNvContentPartPr/>
                <p14:nvPr/>
              </p14:nvContentPartPr>
              <p14:xfrm>
                <a:off x="5803080" y="4546877"/>
                <a:ext cx="12960" cy="1177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10155FE-F99A-F3B5-1A18-EE1543E6984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85080" y="4529237"/>
                  <a:ext cx="48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8A1A706-53F5-10E8-D9AA-9CE2C540CA48}"/>
                    </a:ext>
                  </a:extLst>
                </p14:cNvPr>
                <p14:cNvContentPartPr/>
                <p14:nvPr/>
              </p14:nvContentPartPr>
              <p14:xfrm>
                <a:off x="5917560" y="4536797"/>
                <a:ext cx="185760" cy="3441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8A1A706-53F5-10E8-D9AA-9CE2C540CA4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899560" y="4518797"/>
                  <a:ext cx="22140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FE9B21AB-575C-740E-B2EA-47319905B565}"/>
              </a:ext>
            </a:extLst>
          </p:cNvPr>
          <p:cNvGrpSpPr/>
          <p:nvPr/>
        </p:nvGrpSpPr>
        <p:grpSpPr>
          <a:xfrm>
            <a:off x="6277920" y="4672517"/>
            <a:ext cx="168840" cy="176760"/>
            <a:chOff x="6277920" y="4672517"/>
            <a:chExt cx="16884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387473E-56DD-3470-9F78-C3630C717F33}"/>
                    </a:ext>
                  </a:extLst>
                </p14:cNvPr>
                <p14:cNvContentPartPr/>
                <p14:nvPr/>
              </p14:nvContentPartPr>
              <p14:xfrm>
                <a:off x="6277920" y="4704557"/>
                <a:ext cx="168840" cy="11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387473E-56DD-3470-9F78-C3630C717F3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260280" y="4686917"/>
                  <a:ext cx="204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6054F8D-542D-4EA0-A97A-AB9C784D8608}"/>
                    </a:ext>
                  </a:extLst>
                </p14:cNvPr>
                <p14:cNvContentPartPr/>
                <p14:nvPr/>
              </p14:nvContentPartPr>
              <p14:xfrm>
                <a:off x="6362160" y="4672517"/>
                <a:ext cx="9720" cy="1767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6054F8D-542D-4EA0-A97A-AB9C784D860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44520" y="4654877"/>
                  <a:ext cx="453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65B38B8-E075-E201-567D-8DE03AB26631}"/>
              </a:ext>
            </a:extLst>
          </p:cNvPr>
          <p:cNvGrpSpPr/>
          <p:nvPr/>
        </p:nvGrpSpPr>
        <p:grpSpPr>
          <a:xfrm>
            <a:off x="6609480" y="4605917"/>
            <a:ext cx="1455840" cy="419760"/>
            <a:chOff x="6609480" y="4605917"/>
            <a:chExt cx="145584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5EC818BF-D6D2-156A-20B8-F9389A273B71}"/>
                    </a:ext>
                  </a:extLst>
                </p14:cNvPr>
                <p14:cNvContentPartPr/>
                <p14:nvPr/>
              </p14:nvContentPartPr>
              <p14:xfrm>
                <a:off x="6609480" y="4675757"/>
                <a:ext cx="139680" cy="173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5EC818BF-D6D2-156A-20B8-F9389A273B7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591480" y="4658117"/>
                  <a:ext cx="175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3A0AEDAF-F8FD-8184-79A1-FEE87E6FBC42}"/>
                    </a:ext>
                  </a:extLst>
                </p14:cNvPr>
                <p14:cNvContentPartPr/>
                <p14:nvPr/>
              </p14:nvContentPartPr>
              <p14:xfrm>
                <a:off x="6802440" y="4648757"/>
                <a:ext cx="127800" cy="149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3A0AEDAF-F8FD-8184-79A1-FEE87E6FBC4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784800" y="4631117"/>
                  <a:ext cx="163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3E44493-3C36-0E7C-4108-29031907B1F9}"/>
                    </a:ext>
                  </a:extLst>
                </p14:cNvPr>
                <p14:cNvContentPartPr/>
                <p14:nvPr/>
              </p14:nvContentPartPr>
              <p14:xfrm>
                <a:off x="7004760" y="4695557"/>
                <a:ext cx="88200" cy="1659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3E44493-3C36-0E7C-4108-29031907B1F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87120" y="4677557"/>
                  <a:ext cx="123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2051B41-8A2F-4C6D-2CE6-0F236D725BA0}"/>
                    </a:ext>
                  </a:extLst>
                </p14:cNvPr>
                <p14:cNvContentPartPr/>
                <p14:nvPr/>
              </p14:nvContentPartPr>
              <p14:xfrm>
                <a:off x="7192680" y="4605917"/>
                <a:ext cx="10440" cy="2376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2051B41-8A2F-4C6D-2CE6-0F236D725BA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74680" y="4588277"/>
                  <a:ext cx="46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FCF5BB6-2231-51D4-A8B1-B219B6EE8A1D}"/>
                    </a:ext>
                  </a:extLst>
                </p14:cNvPr>
                <p14:cNvContentPartPr/>
                <p14:nvPr/>
              </p14:nvContentPartPr>
              <p14:xfrm>
                <a:off x="7165680" y="4690877"/>
                <a:ext cx="136440" cy="1270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FCF5BB6-2231-51D4-A8B1-B219B6EE8A1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48040" y="4672877"/>
                  <a:ext cx="172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B7B67FA-4553-ABE2-E451-84F41E537298}"/>
                    </a:ext>
                  </a:extLst>
                </p14:cNvPr>
                <p14:cNvContentPartPr/>
                <p14:nvPr/>
              </p14:nvContentPartPr>
              <p14:xfrm>
                <a:off x="7379880" y="4629677"/>
                <a:ext cx="80640" cy="2926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B7B67FA-4553-ABE2-E451-84F41E53729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61880" y="4611677"/>
                  <a:ext cx="1162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81D6DBB3-0291-7D49-ABC7-165038517FBA}"/>
                    </a:ext>
                  </a:extLst>
                </p14:cNvPr>
                <p14:cNvContentPartPr/>
                <p14:nvPr/>
              </p14:nvContentPartPr>
              <p14:xfrm>
                <a:off x="7554120" y="4694477"/>
                <a:ext cx="123480" cy="2149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81D6DBB3-0291-7D49-ABC7-165038517FB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536120" y="4676477"/>
                  <a:ext cx="159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44594D47-3F36-2D39-4317-F302CE840209}"/>
                    </a:ext>
                  </a:extLst>
                </p14:cNvPr>
                <p14:cNvContentPartPr/>
                <p14:nvPr/>
              </p14:nvContentPartPr>
              <p14:xfrm>
                <a:off x="7762920" y="4693757"/>
                <a:ext cx="129240" cy="195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44594D47-3F36-2D39-4317-F302CE8402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744920" y="4676117"/>
                  <a:ext cx="164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AF623A6-3EB7-93D6-EC2D-C61BF019D65A}"/>
                    </a:ext>
                  </a:extLst>
                </p14:cNvPr>
                <p14:cNvContentPartPr/>
                <p14:nvPr/>
              </p14:nvContentPartPr>
              <p14:xfrm>
                <a:off x="7842480" y="4635797"/>
                <a:ext cx="107640" cy="158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AF623A6-3EB7-93D6-EC2D-C61BF019D65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824480" y="4618157"/>
                  <a:ext cx="143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7533212A-A92C-A196-D257-1E62413B0ACA}"/>
                    </a:ext>
                  </a:extLst>
                </p14:cNvPr>
                <p14:cNvContentPartPr/>
                <p14:nvPr/>
              </p14:nvContentPartPr>
              <p14:xfrm>
                <a:off x="7897920" y="4646237"/>
                <a:ext cx="23040" cy="1659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7533212A-A92C-A196-D257-1E62413B0AC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80280" y="4628237"/>
                  <a:ext cx="58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B348E20-47C5-6C61-CD41-972EFF73B87D}"/>
                    </a:ext>
                  </a:extLst>
                </p14:cNvPr>
                <p14:cNvContentPartPr/>
                <p14:nvPr/>
              </p14:nvContentPartPr>
              <p14:xfrm>
                <a:off x="7951920" y="4636517"/>
                <a:ext cx="113400" cy="3891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B348E20-47C5-6C61-CD41-972EFF73B87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34280" y="4618517"/>
                  <a:ext cx="149040" cy="42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59793160-690F-EDC1-55C5-1819C402A1CE}"/>
              </a:ext>
            </a:extLst>
          </p:cNvPr>
          <p:cNvGrpSpPr/>
          <p:nvPr/>
        </p:nvGrpSpPr>
        <p:grpSpPr>
          <a:xfrm>
            <a:off x="8354760" y="4688717"/>
            <a:ext cx="169560" cy="88560"/>
            <a:chOff x="8354760" y="4688717"/>
            <a:chExt cx="169560" cy="8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FD5F1CA-5720-C9F2-284E-B52E6CBB4DC6}"/>
                    </a:ext>
                  </a:extLst>
                </p14:cNvPr>
                <p14:cNvContentPartPr/>
                <p14:nvPr/>
              </p14:nvContentPartPr>
              <p14:xfrm>
                <a:off x="8364840" y="4688717"/>
                <a:ext cx="140400" cy="36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FD5F1CA-5720-C9F2-284E-B52E6CBB4DC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46840" y="4670717"/>
                  <a:ext cx="176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E5866D1-033E-F12D-F996-0AC4897423DC}"/>
                    </a:ext>
                  </a:extLst>
                </p14:cNvPr>
                <p14:cNvContentPartPr/>
                <p14:nvPr/>
              </p14:nvContentPartPr>
              <p14:xfrm>
                <a:off x="8354760" y="4761437"/>
                <a:ext cx="169560" cy="158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E5866D1-033E-F12D-F996-0AC4897423D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37120" y="4743437"/>
                  <a:ext cx="2052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376D18C6-1DA1-3502-1725-D223CA094BB3}"/>
                  </a:ext>
                </a:extLst>
              </p14:cNvPr>
              <p14:cNvContentPartPr/>
              <p14:nvPr/>
            </p14:nvContentPartPr>
            <p14:xfrm>
              <a:off x="8866320" y="4606637"/>
              <a:ext cx="24840" cy="2746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376D18C6-1DA1-3502-1725-D223CA094BB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848680" y="4588997"/>
                <a:ext cx="6048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2F73662E-0FF9-2A09-CC4D-4C05536DF6B3}"/>
              </a:ext>
            </a:extLst>
          </p:cNvPr>
          <p:cNvGrpSpPr/>
          <p:nvPr/>
        </p:nvGrpSpPr>
        <p:grpSpPr>
          <a:xfrm>
            <a:off x="9222360" y="4677197"/>
            <a:ext cx="156240" cy="243000"/>
            <a:chOff x="9222360" y="4677197"/>
            <a:chExt cx="15624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BC632F4-FFDD-3E55-9507-246D32595355}"/>
                    </a:ext>
                  </a:extLst>
                </p14:cNvPr>
                <p14:cNvContentPartPr/>
                <p14:nvPr/>
              </p14:nvContentPartPr>
              <p14:xfrm>
                <a:off x="9222360" y="4788797"/>
                <a:ext cx="156240" cy="324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BC632F4-FFDD-3E55-9507-246D3259535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204360" y="4771157"/>
                  <a:ext cx="191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F6B7E88-13D4-4618-59B6-5E041359D86E}"/>
                    </a:ext>
                  </a:extLst>
                </p14:cNvPr>
                <p14:cNvContentPartPr/>
                <p14:nvPr/>
              </p14:nvContentPartPr>
              <p14:xfrm>
                <a:off x="9275640" y="4677197"/>
                <a:ext cx="24840" cy="2430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F6B7E88-13D4-4618-59B6-5E041359D86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258000" y="4659197"/>
                  <a:ext cx="6048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49647CA2-21EA-4E34-0F4F-5C32D0FA1637}"/>
                  </a:ext>
                </a:extLst>
              </p14:cNvPr>
              <p14:cNvContentPartPr/>
              <p14:nvPr/>
            </p14:nvContentPartPr>
            <p14:xfrm>
              <a:off x="9762000" y="4701677"/>
              <a:ext cx="5760" cy="22392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49647CA2-21EA-4E34-0F4F-5C32D0FA163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744000" y="4684037"/>
                <a:ext cx="4140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DEDBB3D3-8858-BC31-4A3A-F7B22BFD3459}"/>
              </a:ext>
            </a:extLst>
          </p:cNvPr>
          <p:cNvGrpSpPr/>
          <p:nvPr/>
        </p:nvGrpSpPr>
        <p:grpSpPr>
          <a:xfrm>
            <a:off x="8145240" y="5092277"/>
            <a:ext cx="327240" cy="365040"/>
            <a:chOff x="8145240" y="5092277"/>
            <a:chExt cx="32724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64517B1-8CDA-A9EE-DA7D-17710A8A2739}"/>
                    </a:ext>
                  </a:extLst>
                </p14:cNvPr>
                <p14:cNvContentPartPr/>
                <p14:nvPr/>
              </p14:nvContentPartPr>
              <p14:xfrm>
                <a:off x="8216160" y="5178317"/>
                <a:ext cx="119160" cy="7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64517B1-8CDA-A9EE-DA7D-17710A8A273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98520" y="5160317"/>
                  <a:ext cx="154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22C09FC-6175-4967-40B7-BC494E446FD2}"/>
                    </a:ext>
                  </a:extLst>
                </p14:cNvPr>
                <p14:cNvContentPartPr/>
                <p14:nvPr/>
              </p14:nvContentPartPr>
              <p14:xfrm>
                <a:off x="8171160" y="5251397"/>
                <a:ext cx="16920" cy="123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22C09FC-6175-4967-40B7-BC494E446FD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53520" y="5233757"/>
                  <a:ext cx="52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48A46AE-B1BE-FBF3-9F1E-3C7E9D97E217}"/>
                    </a:ext>
                  </a:extLst>
                </p14:cNvPr>
                <p14:cNvContentPartPr/>
                <p14:nvPr/>
              </p14:nvContentPartPr>
              <p14:xfrm>
                <a:off x="8174760" y="5277317"/>
                <a:ext cx="117000" cy="892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48A46AE-B1BE-FBF3-9F1E-3C7E9D97E2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57120" y="5259677"/>
                  <a:ext cx="152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79FD972-F7A1-5F95-F67A-84C7BD469DB9}"/>
                    </a:ext>
                  </a:extLst>
                </p14:cNvPr>
                <p14:cNvContentPartPr/>
                <p14:nvPr/>
              </p14:nvContentPartPr>
              <p14:xfrm>
                <a:off x="8145240" y="5410157"/>
                <a:ext cx="155160" cy="428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79FD972-F7A1-5F95-F67A-84C7BD469DB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127240" y="5392517"/>
                  <a:ext cx="190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160CC6A9-BE4A-EA71-1FED-FD173C6FAED9}"/>
                    </a:ext>
                  </a:extLst>
                </p14:cNvPr>
                <p14:cNvContentPartPr/>
                <p14:nvPr/>
              </p14:nvContentPartPr>
              <p14:xfrm>
                <a:off x="8275200" y="5151317"/>
                <a:ext cx="197280" cy="3060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160CC6A9-BE4A-EA71-1FED-FD173C6FAED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57560" y="5133317"/>
                  <a:ext cx="2329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B8A3683-F87B-7A11-1EC3-B36CC9359FA7}"/>
                    </a:ext>
                  </a:extLst>
                </p14:cNvPr>
                <p14:cNvContentPartPr/>
                <p14:nvPr/>
              </p14:nvContentPartPr>
              <p14:xfrm>
                <a:off x="8342880" y="5092277"/>
                <a:ext cx="59400" cy="529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B8A3683-F87B-7A11-1EC3-B36CC9359FA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25240" y="5074277"/>
                  <a:ext cx="9504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2D05C838-773B-143C-DFB8-C41AA4A77BB9}"/>
                  </a:ext>
                </a:extLst>
              </p14:cNvPr>
              <p14:cNvContentPartPr/>
              <p14:nvPr/>
            </p14:nvContentPartPr>
            <p14:xfrm>
              <a:off x="8807640" y="5188757"/>
              <a:ext cx="178920" cy="2289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2D05C838-773B-143C-DFB8-C41AA4A77BB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789640" y="5170757"/>
                <a:ext cx="21456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6F8426AB-FB38-E72C-9DFB-20B3149D8B36}"/>
              </a:ext>
            </a:extLst>
          </p:cNvPr>
          <p:cNvGrpSpPr/>
          <p:nvPr/>
        </p:nvGrpSpPr>
        <p:grpSpPr>
          <a:xfrm>
            <a:off x="9192480" y="5230877"/>
            <a:ext cx="140400" cy="179640"/>
            <a:chOff x="9192480" y="5230877"/>
            <a:chExt cx="14040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A100B00-13E4-BAB3-ADA6-CD8B3F6EA46F}"/>
                    </a:ext>
                  </a:extLst>
                </p14:cNvPr>
                <p14:cNvContentPartPr/>
                <p14:nvPr/>
              </p14:nvContentPartPr>
              <p14:xfrm>
                <a:off x="9192480" y="5308997"/>
                <a:ext cx="140400" cy="21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A100B00-13E4-BAB3-ADA6-CD8B3F6EA46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174480" y="5290997"/>
                  <a:ext cx="176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11F01675-B3B5-FB72-0843-F56587132BD2}"/>
                    </a:ext>
                  </a:extLst>
                </p14:cNvPr>
                <p14:cNvContentPartPr/>
                <p14:nvPr/>
              </p14:nvContentPartPr>
              <p14:xfrm>
                <a:off x="9253680" y="5230877"/>
                <a:ext cx="31320" cy="1796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11F01675-B3B5-FB72-0843-F56587132BD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236040" y="5213237"/>
                  <a:ext cx="6696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B781BD75-E9A9-0381-AD53-8B135C57D299}"/>
                  </a:ext>
                </a:extLst>
              </p14:cNvPr>
              <p14:cNvContentPartPr/>
              <p14:nvPr/>
            </p14:nvContentPartPr>
            <p14:xfrm>
              <a:off x="9762360" y="5209277"/>
              <a:ext cx="8280" cy="17928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B781BD75-E9A9-0381-AD53-8B135C57D29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744360" y="5191277"/>
                <a:ext cx="4392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0F52C895-F440-515A-4E39-3FEA36F8C36A}"/>
              </a:ext>
            </a:extLst>
          </p:cNvPr>
          <p:cNvGrpSpPr/>
          <p:nvPr/>
        </p:nvGrpSpPr>
        <p:grpSpPr>
          <a:xfrm>
            <a:off x="8800440" y="5644877"/>
            <a:ext cx="155880" cy="179280"/>
            <a:chOff x="8800440" y="5644877"/>
            <a:chExt cx="15588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032923C6-4D39-BCAE-64BF-53CA8885AE54}"/>
                    </a:ext>
                  </a:extLst>
                </p14:cNvPr>
                <p14:cNvContentPartPr/>
                <p14:nvPr/>
              </p14:nvContentPartPr>
              <p14:xfrm>
                <a:off x="8861640" y="5651717"/>
                <a:ext cx="12960" cy="1724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032923C6-4D39-BCAE-64BF-53CA8885AE5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44000" y="5633717"/>
                  <a:ext cx="48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9FEF54D-D642-5863-3E78-FB79094E655F}"/>
                    </a:ext>
                  </a:extLst>
                </p14:cNvPr>
                <p14:cNvContentPartPr/>
                <p14:nvPr/>
              </p14:nvContentPartPr>
              <p14:xfrm>
                <a:off x="8800440" y="5644877"/>
                <a:ext cx="155880" cy="1008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9FEF54D-D642-5863-3E78-FB79094E655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782440" y="5626877"/>
                  <a:ext cx="19152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BFFBF7E-D35B-617D-9C78-BF8DB4215679}"/>
              </a:ext>
            </a:extLst>
          </p:cNvPr>
          <p:cNvGrpSpPr/>
          <p:nvPr/>
        </p:nvGrpSpPr>
        <p:grpSpPr>
          <a:xfrm>
            <a:off x="8429280" y="5933237"/>
            <a:ext cx="474840" cy="182880"/>
            <a:chOff x="8429280" y="5933237"/>
            <a:chExt cx="47484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B42B480-F943-D58F-120E-4F3290C34769}"/>
                    </a:ext>
                  </a:extLst>
                </p14:cNvPr>
                <p14:cNvContentPartPr/>
                <p14:nvPr/>
              </p14:nvContentPartPr>
              <p14:xfrm>
                <a:off x="8429280" y="5933237"/>
                <a:ext cx="129960" cy="1760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B42B480-F943-D58F-120E-4F3290C3476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11640" y="5915237"/>
                  <a:ext cx="165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2E9C9D5-4D64-3EB4-360A-AEF8D66EB7CE}"/>
                    </a:ext>
                  </a:extLst>
                </p14:cNvPr>
                <p14:cNvContentPartPr/>
                <p14:nvPr/>
              </p14:nvContentPartPr>
              <p14:xfrm>
                <a:off x="8681280" y="5945837"/>
                <a:ext cx="11520" cy="1260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2E9C9D5-4D64-3EB4-360A-AEF8D66EB7C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63280" y="5927837"/>
                  <a:ext cx="47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1C68C87-8B84-A1C0-1C33-505448964EC3}"/>
                    </a:ext>
                  </a:extLst>
                </p14:cNvPr>
                <p14:cNvContentPartPr/>
                <p14:nvPr/>
              </p14:nvContentPartPr>
              <p14:xfrm>
                <a:off x="8617560" y="6076517"/>
                <a:ext cx="135360" cy="176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1C68C87-8B84-A1C0-1C33-505448964EC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599920" y="6058517"/>
                  <a:ext cx="171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C9AE4EF2-8E5A-353B-DE87-708CFC3D7BF0}"/>
                    </a:ext>
                  </a:extLst>
                </p14:cNvPr>
                <p14:cNvContentPartPr/>
                <p14:nvPr/>
              </p14:nvContentPartPr>
              <p14:xfrm>
                <a:off x="8809080" y="5983997"/>
                <a:ext cx="95040" cy="1321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C9AE4EF2-8E5A-353B-DE87-708CFC3D7BF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791080" y="5966357"/>
                  <a:ext cx="1306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76DA2E2B-4591-16A9-610C-0EC545F0C03B}"/>
              </a:ext>
            </a:extLst>
          </p:cNvPr>
          <p:cNvGrpSpPr/>
          <p:nvPr/>
        </p:nvGrpSpPr>
        <p:grpSpPr>
          <a:xfrm>
            <a:off x="10080240" y="4693037"/>
            <a:ext cx="475560" cy="209520"/>
            <a:chOff x="10080240" y="4693037"/>
            <a:chExt cx="47556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356FBD0-D028-34CF-CC18-EB07439B5222}"/>
                    </a:ext>
                  </a:extLst>
                </p14:cNvPr>
                <p14:cNvContentPartPr/>
                <p14:nvPr/>
              </p14:nvContentPartPr>
              <p14:xfrm>
                <a:off x="10080240" y="4734077"/>
                <a:ext cx="169920" cy="93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356FBD0-D028-34CF-CC18-EB07439B522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062600" y="4716077"/>
                  <a:ext cx="205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736E2C7-672D-F06C-CCBB-D224B7D51760}"/>
                    </a:ext>
                  </a:extLst>
                </p14:cNvPr>
                <p14:cNvContentPartPr/>
                <p14:nvPr/>
              </p14:nvContentPartPr>
              <p14:xfrm>
                <a:off x="10102200" y="4803917"/>
                <a:ext cx="149400" cy="190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736E2C7-672D-F06C-CCBB-D224B7D5176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084200" y="4785917"/>
                  <a:ext cx="185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B99935E-A45B-BD54-ABD2-241C2B9ED868}"/>
                    </a:ext>
                  </a:extLst>
                </p14:cNvPr>
                <p14:cNvContentPartPr/>
                <p14:nvPr/>
              </p14:nvContentPartPr>
              <p14:xfrm>
                <a:off x="10398120" y="4693037"/>
                <a:ext cx="157680" cy="209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B99935E-A45B-BD54-ABD2-241C2B9ED86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380480" y="4675397"/>
                  <a:ext cx="193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D3099DA1-043C-F68C-9E6E-96B3B66DF8E2}"/>
              </a:ext>
            </a:extLst>
          </p:cNvPr>
          <p:cNvGrpSpPr/>
          <p:nvPr/>
        </p:nvGrpSpPr>
        <p:grpSpPr>
          <a:xfrm>
            <a:off x="10046040" y="5249237"/>
            <a:ext cx="194040" cy="102600"/>
            <a:chOff x="10046040" y="5249237"/>
            <a:chExt cx="19404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B951942-9A75-EEA9-5FCB-C49A7FF10EFE}"/>
                    </a:ext>
                  </a:extLst>
                </p14:cNvPr>
                <p14:cNvContentPartPr/>
                <p14:nvPr/>
              </p14:nvContentPartPr>
              <p14:xfrm>
                <a:off x="10056840" y="5249237"/>
                <a:ext cx="131760" cy="104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B951942-9A75-EEA9-5FCB-C49A7FF10EF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039200" y="5231597"/>
                  <a:ext cx="167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FF1CE15A-3E2B-823C-1893-FDF22BFB785E}"/>
                    </a:ext>
                  </a:extLst>
                </p14:cNvPr>
                <p14:cNvContentPartPr/>
                <p14:nvPr/>
              </p14:nvContentPartPr>
              <p14:xfrm>
                <a:off x="10046040" y="5344277"/>
                <a:ext cx="194040" cy="75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FF1CE15A-3E2B-823C-1893-FDF22BFB785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028040" y="5326637"/>
                  <a:ext cx="22968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04B1D2AA-A661-CC27-A617-F3EC6B03E4F4}"/>
                  </a:ext>
                </a:extLst>
              </p14:cNvPr>
              <p14:cNvContentPartPr/>
              <p14:nvPr/>
            </p14:nvContentPartPr>
            <p14:xfrm>
              <a:off x="10476240" y="5227997"/>
              <a:ext cx="39600" cy="1998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04B1D2AA-A661-CC27-A617-F3EC6B03E4F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0458600" y="5210357"/>
                <a:ext cx="7524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011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25357-78CD-EF5D-CDEB-2D1A577F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6FD5A-9693-C772-CB24-9D84A032E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E364D-F399-CF85-C3A8-74EF5878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37" y="1487252"/>
            <a:ext cx="9952260" cy="30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25357-78CD-EF5D-CDEB-2D1A577F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6FD5A-9693-C772-CB24-9D84A032E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3E7A2C-5F0E-9D89-8BDE-EDF3C682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09" y="771505"/>
            <a:ext cx="7629581" cy="53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5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25357-78CD-EF5D-CDEB-2D1A577F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994BA2-8662-E235-6447-9777582F4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908" y="1050131"/>
            <a:ext cx="9211069" cy="4757737"/>
          </a:xfrm>
        </p:spPr>
      </p:pic>
    </p:spTree>
    <p:extLst>
      <p:ext uri="{BB962C8B-B14F-4D97-AF65-F5344CB8AC3E}">
        <p14:creationId xmlns:p14="http://schemas.microsoft.com/office/powerpoint/2010/main" val="2924488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25357-78CD-EF5D-CDEB-2D1A577F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6FD5A-9693-C772-CB24-9D84A032E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C6843B-C0A0-0F9A-0AA0-3E6DDE8F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89" y="2285999"/>
            <a:ext cx="9264578" cy="26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39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BB8D0-3693-C39D-F97B-D6BC0F9F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29" y="2676675"/>
            <a:ext cx="9601196" cy="3318936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1(1)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解析：</a:t>
            </a: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要使原方程有非零解，即是说系数矩阵的列间线性相关。</a:t>
            </a:r>
            <a:endParaRPr lang="en-US" altLang="zh-CN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A,B,C: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只要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不大于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个列向量之间就有可能线性无关，导致只有非零解。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D: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系数矩阵的秩小于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，说明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个列向量间线性相关，有非零解。</a:t>
            </a:r>
          </a:p>
        </p:txBody>
      </p:sp>
    </p:spTree>
    <p:extLst>
      <p:ext uri="{BB962C8B-B14F-4D97-AF65-F5344CB8AC3E}">
        <p14:creationId xmlns:p14="http://schemas.microsoft.com/office/powerpoint/2010/main" val="250371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64618-7F69-024F-40BC-5A5DA63E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5A738E-3D55-9231-B427-F09E26A4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21" y="1549356"/>
            <a:ext cx="8796402" cy="12144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4D6DF-DE79-3139-B8D5-B7FC2317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98" y="2763802"/>
            <a:ext cx="8707925" cy="316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5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32C85-01DB-C835-F28D-112BFC4C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6186D9-5C45-2A78-D987-04B9606B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1(2)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解析：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能够写成初等矩阵的乘积表示，这个矩阵一定是方阵，并且可逆。则只需要判断哪个矩阵可逆即可</a:t>
            </a:r>
            <a:r>
              <a:rPr lang="en-US" altLang="zh-CN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74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64618-7F69-024F-40BC-5A5DA63E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BEC1CC-AC8D-E640-DB09-4EA4552C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41" y="1261789"/>
            <a:ext cx="9086916" cy="23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3E788-5D68-3463-1951-A1B4031F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924BE-2CAB-7513-A190-95D8F2796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940354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1(3)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解析：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因为选项中的所有向量都已经在</a:t>
            </a:r>
            <a:r>
              <a:rPr lang="en-US" altLang="zh-CN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N(A)</a:t>
            </a:r>
            <a:r>
              <a:rPr lang="zh-CN" altLang="en-US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中了，所以判断这些向量能否构成一组基，则只需判断他们是否线性无关。</a:t>
            </a:r>
            <a:endParaRPr lang="en-US" altLang="zh-CN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7447B80-D7F9-DCDD-398F-CD3F14507E40}"/>
              </a:ext>
            </a:extLst>
          </p:cNvPr>
          <p:cNvGrpSpPr/>
          <p:nvPr/>
        </p:nvGrpSpPr>
        <p:grpSpPr>
          <a:xfrm>
            <a:off x="1449240" y="3978437"/>
            <a:ext cx="1342080" cy="258840"/>
            <a:chOff x="1449240" y="3978437"/>
            <a:chExt cx="134208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FDA794D-EC63-EE72-3EA6-6DC8FBE2B092}"/>
                    </a:ext>
                  </a:extLst>
                </p14:cNvPr>
                <p14:cNvContentPartPr/>
                <p14:nvPr/>
              </p14:nvContentPartPr>
              <p14:xfrm>
                <a:off x="1449240" y="4000037"/>
                <a:ext cx="45720" cy="211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FDA794D-EC63-EE72-3EA6-6DC8FBE2B0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31240" y="3982397"/>
                  <a:ext cx="81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E5D682C-B853-2E61-5511-1C0832C5B5A7}"/>
                    </a:ext>
                  </a:extLst>
                </p14:cNvPr>
                <p14:cNvContentPartPr/>
                <p14:nvPr/>
              </p14:nvContentPartPr>
              <p14:xfrm>
                <a:off x="1502520" y="4076357"/>
                <a:ext cx="32400" cy="29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E5D682C-B853-2E61-5511-1C0832C5B5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84520" y="4058717"/>
                  <a:ext cx="68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8F0F3C1-6B66-15E9-AB01-E1060900FDE4}"/>
                    </a:ext>
                  </a:extLst>
                </p14:cNvPr>
                <p14:cNvContentPartPr/>
                <p14:nvPr/>
              </p14:nvContentPartPr>
              <p14:xfrm>
                <a:off x="1569480" y="3985997"/>
                <a:ext cx="158040" cy="223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8F0F3C1-6B66-15E9-AB01-E1060900FD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1840" y="3967997"/>
                  <a:ext cx="193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742E838-5F9F-331F-AEEB-8495A7B91855}"/>
                    </a:ext>
                  </a:extLst>
                </p14:cNvPr>
                <p14:cNvContentPartPr/>
                <p14:nvPr/>
              </p14:nvContentPartPr>
              <p14:xfrm>
                <a:off x="1808520" y="4006517"/>
                <a:ext cx="61560" cy="1900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742E838-5F9F-331F-AEEB-8495A7B918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0880" y="3988517"/>
                  <a:ext cx="97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E2C7083-8043-60FD-97BB-04335CF86407}"/>
                    </a:ext>
                  </a:extLst>
                </p14:cNvPr>
                <p14:cNvContentPartPr/>
                <p14:nvPr/>
              </p14:nvContentPartPr>
              <p14:xfrm>
                <a:off x="1879080" y="3996797"/>
                <a:ext cx="70200" cy="202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E2C7083-8043-60FD-97BB-04335CF864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1080" y="3978797"/>
                  <a:ext cx="105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D2B437D-FDB6-E96A-4D3C-0D67AF16BD0F}"/>
                    </a:ext>
                  </a:extLst>
                </p14:cNvPr>
                <p14:cNvContentPartPr/>
                <p14:nvPr/>
              </p14:nvContentPartPr>
              <p14:xfrm>
                <a:off x="1851360" y="4126397"/>
                <a:ext cx="105840" cy="25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D2B437D-FDB6-E96A-4D3C-0D67AF16BD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3720" y="4108397"/>
                  <a:ext cx="141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E25C3F8-A7C4-D16E-C972-09591A1B8B38}"/>
                    </a:ext>
                  </a:extLst>
                </p14:cNvPr>
                <p14:cNvContentPartPr/>
                <p14:nvPr/>
              </p14:nvContentPartPr>
              <p14:xfrm>
                <a:off x="2084280" y="4056197"/>
                <a:ext cx="174960" cy="178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E25C3F8-A7C4-D16E-C972-09591A1B8B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6280" y="4038197"/>
                  <a:ext cx="210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D03AE83-B577-9CF8-3FA9-6C432014BA9E}"/>
                    </a:ext>
                  </a:extLst>
                </p14:cNvPr>
                <p14:cNvContentPartPr/>
                <p14:nvPr/>
              </p14:nvContentPartPr>
              <p14:xfrm>
                <a:off x="2107680" y="3978797"/>
                <a:ext cx="83160" cy="2296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D03AE83-B577-9CF8-3FA9-6C432014BA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90040" y="3961157"/>
                  <a:ext cx="118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261C662-EFB4-4531-29C8-BD5CA5F4FAFB}"/>
                    </a:ext>
                  </a:extLst>
                </p14:cNvPr>
                <p14:cNvContentPartPr/>
                <p14:nvPr/>
              </p14:nvContentPartPr>
              <p14:xfrm>
                <a:off x="2118480" y="4008317"/>
                <a:ext cx="94320" cy="133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261C662-EFB4-4531-29C8-BD5CA5F4FA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00840" y="3990317"/>
                  <a:ext cx="129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9A56846-E6CE-4F9A-8AE4-9B9E85FD2F27}"/>
                    </a:ext>
                  </a:extLst>
                </p14:cNvPr>
                <p14:cNvContentPartPr/>
                <p14:nvPr/>
              </p14:nvContentPartPr>
              <p14:xfrm>
                <a:off x="2369040" y="3990317"/>
                <a:ext cx="69480" cy="2012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9A56846-E6CE-4F9A-8AE4-9B9E85FD2F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51400" y="3972677"/>
                  <a:ext cx="105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D9B2196-635C-A5A7-5EC7-309648C9986B}"/>
                    </a:ext>
                  </a:extLst>
                </p14:cNvPr>
                <p14:cNvContentPartPr/>
                <p14:nvPr/>
              </p14:nvContentPartPr>
              <p14:xfrm>
                <a:off x="2479200" y="3978437"/>
                <a:ext cx="103680" cy="225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D9B2196-635C-A5A7-5EC7-309648C998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1560" y="3960437"/>
                  <a:ext cx="139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8CA3889-8117-A768-70D4-B466DA2CD7A3}"/>
                    </a:ext>
                  </a:extLst>
                </p14:cNvPr>
                <p14:cNvContentPartPr/>
                <p14:nvPr/>
              </p14:nvContentPartPr>
              <p14:xfrm>
                <a:off x="2487840" y="4115237"/>
                <a:ext cx="77040" cy="37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8CA3889-8117-A768-70D4-B466DA2CD7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9840" y="4097597"/>
                  <a:ext cx="112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EB396C4-8FDD-8380-090C-D04E256E6BB3}"/>
                    </a:ext>
                  </a:extLst>
                </p14:cNvPr>
                <p14:cNvContentPartPr/>
                <p14:nvPr/>
              </p14:nvContentPartPr>
              <p14:xfrm>
                <a:off x="2610600" y="4018037"/>
                <a:ext cx="2160" cy="759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EB396C4-8FDD-8380-090C-D04E256E6B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92600" y="4000037"/>
                  <a:ext cx="37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74AEC3A-BCD2-3CC1-2CEC-C6E2E5E84236}"/>
                    </a:ext>
                  </a:extLst>
                </p14:cNvPr>
                <p14:cNvContentPartPr/>
                <p14:nvPr/>
              </p14:nvContentPartPr>
              <p14:xfrm>
                <a:off x="2581800" y="3978797"/>
                <a:ext cx="209520" cy="258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74AEC3A-BCD2-3CC1-2CEC-C6E2E5E842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64160" y="3961157"/>
                  <a:ext cx="24516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2747BB2-47E0-9AB1-5E58-BDAF7A93A446}"/>
              </a:ext>
            </a:extLst>
          </p:cNvPr>
          <p:cNvGrpSpPr/>
          <p:nvPr/>
        </p:nvGrpSpPr>
        <p:grpSpPr>
          <a:xfrm>
            <a:off x="2963760" y="3967277"/>
            <a:ext cx="749520" cy="268200"/>
            <a:chOff x="2963760" y="3967277"/>
            <a:chExt cx="74952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FC75988-5897-815E-C617-66121E7B4C6E}"/>
                    </a:ext>
                  </a:extLst>
                </p14:cNvPr>
                <p14:cNvContentPartPr/>
                <p14:nvPr/>
              </p14:nvContentPartPr>
              <p14:xfrm>
                <a:off x="3032880" y="3987077"/>
                <a:ext cx="20880" cy="295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FC75988-5897-815E-C617-66121E7B4C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15240" y="3969077"/>
                  <a:ext cx="56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C842DDB-D08C-91DB-F4DF-DE4B9FA934DD}"/>
                    </a:ext>
                  </a:extLst>
                </p14:cNvPr>
                <p14:cNvContentPartPr/>
                <p14:nvPr/>
              </p14:nvContentPartPr>
              <p14:xfrm>
                <a:off x="2963760" y="4055837"/>
                <a:ext cx="144360" cy="179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C842DDB-D08C-91DB-F4DF-DE4B9FA934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45760" y="4037837"/>
                  <a:ext cx="180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3ACAF2D-D4E8-63EB-1D17-5E6C9EEB39E3}"/>
                    </a:ext>
                  </a:extLst>
                </p14:cNvPr>
                <p14:cNvContentPartPr/>
                <p14:nvPr/>
              </p14:nvContentPartPr>
              <p14:xfrm>
                <a:off x="3107400" y="3983477"/>
                <a:ext cx="12600" cy="864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3ACAF2D-D4E8-63EB-1D17-5E6C9EEB39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89760" y="3965837"/>
                  <a:ext cx="48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988BD2E-ADDC-D5D6-A5B9-BACEBDB01F8D}"/>
                    </a:ext>
                  </a:extLst>
                </p14:cNvPr>
                <p14:cNvContentPartPr/>
                <p14:nvPr/>
              </p14:nvContentPartPr>
              <p14:xfrm>
                <a:off x="3139440" y="3976637"/>
                <a:ext cx="83880" cy="89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988BD2E-ADDC-D5D6-A5B9-BACEBDB01F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1800" y="3958997"/>
                  <a:ext cx="11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D205647-AB7A-1B47-549A-0011BF1BB7A1}"/>
                    </a:ext>
                  </a:extLst>
                </p14:cNvPr>
                <p14:cNvContentPartPr/>
                <p14:nvPr/>
              </p14:nvContentPartPr>
              <p14:xfrm>
                <a:off x="3119640" y="4122077"/>
                <a:ext cx="142920" cy="910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D205647-AB7A-1B47-549A-0011BF1BB7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01640" y="4104437"/>
                  <a:ext cx="178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B14F5AC-05B2-B078-013B-4A2CD7F6C13F}"/>
                    </a:ext>
                  </a:extLst>
                </p14:cNvPr>
                <p14:cNvContentPartPr/>
                <p14:nvPr/>
              </p14:nvContentPartPr>
              <p14:xfrm>
                <a:off x="3387120" y="3967277"/>
                <a:ext cx="105120" cy="1897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B14F5AC-05B2-B078-013B-4A2CD7F6C1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69480" y="3949637"/>
                  <a:ext cx="140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AC0735A-4241-F9A8-D0E0-562C806027C8}"/>
                    </a:ext>
                  </a:extLst>
                </p14:cNvPr>
                <p14:cNvContentPartPr/>
                <p14:nvPr/>
              </p14:nvContentPartPr>
              <p14:xfrm>
                <a:off x="3550200" y="4108037"/>
                <a:ext cx="22680" cy="79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AC0735A-4241-F9A8-D0E0-562C806027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32200" y="4090037"/>
                  <a:ext cx="5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CA4560D-7B61-60B7-47B7-B2BEF6A7BE6F}"/>
                    </a:ext>
                  </a:extLst>
                </p14:cNvPr>
                <p14:cNvContentPartPr/>
                <p14:nvPr/>
              </p14:nvContentPartPr>
              <p14:xfrm>
                <a:off x="3699600" y="4179677"/>
                <a:ext cx="13680" cy="349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CA4560D-7B61-60B7-47B7-B2BEF6A7BE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81960" y="4161677"/>
                  <a:ext cx="493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7392A22-EB5D-2CEA-E6DC-5EDBC9C2F0C0}"/>
              </a:ext>
            </a:extLst>
          </p:cNvPr>
          <p:cNvGrpSpPr/>
          <p:nvPr/>
        </p:nvGrpSpPr>
        <p:grpSpPr>
          <a:xfrm>
            <a:off x="3843960" y="3986357"/>
            <a:ext cx="284400" cy="258840"/>
            <a:chOff x="3843960" y="3986357"/>
            <a:chExt cx="28440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927ED65-EE4B-7CD2-A4D0-18DCC85460D0}"/>
                    </a:ext>
                  </a:extLst>
                </p14:cNvPr>
                <p14:cNvContentPartPr/>
                <p14:nvPr/>
              </p14:nvContentPartPr>
              <p14:xfrm>
                <a:off x="3843960" y="3986357"/>
                <a:ext cx="91080" cy="201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927ED65-EE4B-7CD2-A4D0-18DCC85460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25960" y="3968717"/>
                  <a:ext cx="126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414D788-29D9-1138-6CAE-90A08423B5DE}"/>
                    </a:ext>
                  </a:extLst>
                </p14:cNvPr>
                <p14:cNvContentPartPr/>
                <p14:nvPr/>
              </p14:nvContentPartPr>
              <p14:xfrm>
                <a:off x="3977160" y="4123877"/>
                <a:ext cx="41040" cy="103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414D788-29D9-1138-6CAE-90A08423B5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59160" y="4106237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688A931-CDEF-8B9E-1496-848652994960}"/>
                    </a:ext>
                  </a:extLst>
                </p14:cNvPr>
                <p14:cNvContentPartPr/>
                <p14:nvPr/>
              </p14:nvContentPartPr>
              <p14:xfrm>
                <a:off x="4116120" y="4201277"/>
                <a:ext cx="12240" cy="43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688A931-CDEF-8B9E-1496-8486529949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98120" y="4183637"/>
                  <a:ext cx="4788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D20A81B-BC37-8B8E-6DD7-5B2C85BD735B}"/>
              </a:ext>
            </a:extLst>
          </p:cNvPr>
          <p:cNvGrpSpPr/>
          <p:nvPr/>
        </p:nvGrpSpPr>
        <p:grpSpPr>
          <a:xfrm>
            <a:off x="4306560" y="3985277"/>
            <a:ext cx="168120" cy="278280"/>
            <a:chOff x="4306560" y="3985277"/>
            <a:chExt cx="16812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8257C34-7BAA-F083-BEBA-D3A6B0194548}"/>
                    </a:ext>
                  </a:extLst>
                </p14:cNvPr>
                <p14:cNvContentPartPr/>
                <p14:nvPr/>
              </p14:nvContentPartPr>
              <p14:xfrm>
                <a:off x="4306560" y="3985277"/>
                <a:ext cx="81360" cy="2192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8257C34-7BAA-F083-BEBA-D3A6B01945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88560" y="3967277"/>
                  <a:ext cx="117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15AFF65-D3CE-05CD-7599-1827863E6F7D}"/>
                    </a:ext>
                  </a:extLst>
                </p14:cNvPr>
                <p14:cNvContentPartPr/>
                <p14:nvPr/>
              </p14:nvContentPartPr>
              <p14:xfrm>
                <a:off x="4413480" y="4115237"/>
                <a:ext cx="61200" cy="148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15AFF65-D3CE-05CD-7599-1827863E6F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95480" y="4097597"/>
                  <a:ext cx="968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13247D6-DA2F-09B7-B3E0-AC6BF5C0BF5B}"/>
              </a:ext>
            </a:extLst>
          </p:cNvPr>
          <p:cNvGrpSpPr/>
          <p:nvPr/>
        </p:nvGrpSpPr>
        <p:grpSpPr>
          <a:xfrm>
            <a:off x="4612560" y="3946757"/>
            <a:ext cx="331200" cy="258480"/>
            <a:chOff x="4612560" y="3946757"/>
            <a:chExt cx="33120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3C734E7-7BC3-7F40-0C7C-3939CF29EC14}"/>
                    </a:ext>
                  </a:extLst>
                </p14:cNvPr>
                <p14:cNvContentPartPr/>
                <p14:nvPr/>
              </p14:nvContentPartPr>
              <p14:xfrm>
                <a:off x="4612560" y="3994277"/>
                <a:ext cx="73440" cy="1969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3C734E7-7BC3-7F40-0C7C-3939CF29EC1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94560" y="3976637"/>
                  <a:ext cx="109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00D12E3-FD6F-D2C1-1CA1-45BE7DB5EBB5}"/>
                    </a:ext>
                  </a:extLst>
                </p14:cNvPr>
                <p14:cNvContentPartPr/>
                <p14:nvPr/>
              </p14:nvContentPartPr>
              <p14:xfrm>
                <a:off x="4748640" y="3970517"/>
                <a:ext cx="117360" cy="26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00D12E3-FD6F-D2C1-1CA1-45BE7DB5EB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31000" y="3952517"/>
                  <a:ext cx="153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FA82EEA-9DAA-BE4F-F213-A429D15D4C31}"/>
                    </a:ext>
                  </a:extLst>
                </p14:cNvPr>
                <p14:cNvContentPartPr/>
                <p14:nvPr/>
              </p14:nvContentPartPr>
              <p14:xfrm>
                <a:off x="4756560" y="4014797"/>
                <a:ext cx="142560" cy="777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FA82EEA-9DAA-BE4F-F213-A429D15D4C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38560" y="3996797"/>
                  <a:ext cx="178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97E345F-2EFC-CA0D-DD8B-8554398B93BE}"/>
                    </a:ext>
                  </a:extLst>
                </p14:cNvPr>
                <p14:cNvContentPartPr/>
                <p14:nvPr/>
              </p14:nvContentPartPr>
              <p14:xfrm>
                <a:off x="4764840" y="4074557"/>
                <a:ext cx="124200" cy="320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97E345F-2EFC-CA0D-DD8B-8554398B93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46840" y="4056917"/>
                  <a:ext cx="159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4109ED9-B118-9449-977C-ECA699045245}"/>
                    </a:ext>
                  </a:extLst>
                </p14:cNvPr>
                <p14:cNvContentPartPr/>
                <p14:nvPr/>
              </p14:nvContentPartPr>
              <p14:xfrm>
                <a:off x="4770960" y="3946757"/>
                <a:ext cx="65520" cy="2419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4109ED9-B118-9449-977C-ECA6990452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53320" y="3929117"/>
                  <a:ext cx="101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F039645-8CA2-B3EE-34B7-5007D1EB9490}"/>
                    </a:ext>
                  </a:extLst>
                </p14:cNvPr>
                <p14:cNvContentPartPr/>
                <p14:nvPr/>
              </p14:nvContentPartPr>
              <p14:xfrm>
                <a:off x="4749720" y="4151957"/>
                <a:ext cx="194040" cy="532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F039645-8CA2-B3EE-34B7-5007D1EB94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32080" y="4134317"/>
                  <a:ext cx="22968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7D301D7-D7C0-25ED-7EB6-10934D5F38FF}"/>
              </a:ext>
            </a:extLst>
          </p:cNvPr>
          <p:cNvGrpSpPr/>
          <p:nvPr/>
        </p:nvGrpSpPr>
        <p:grpSpPr>
          <a:xfrm>
            <a:off x="5152920" y="3950357"/>
            <a:ext cx="303840" cy="284760"/>
            <a:chOff x="5152920" y="3950357"/>
            <a:chExt cx="30384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BF42044-92DB-A1FF-8762-735948AB1B9A}"/>
                    </a:ext>
                  </a:extLst>
                </p14:cNvPr>
                <p14:cNvContentPartPr/>
                <p14:nvPr/>
              </p14:nvContentPartPr>
              <p14:xfrm>
                <a:off x="5152920" y="3950357"/>
                <a:ext cx="96120" cy="2502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BF42044-92DB-A1FF-8762-735948AB1B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34920" y="3932357"/>
                  <a:ext cx="1317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A013A66-0B20-A2F2-DA8F-8C1F8FC7ED5A}"/>
                    </a:ext>
                  </a:extLst>
                </p14:cNvPr>
                <p14:cNvContentPartPr/>
                <p14:nvPr/>
              </p14:nvContentPartPr>
              <p14:xfrm>
                <a:off x="5300160" y="4168877"/>
                <a:ext cx="7920" cy="457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A013A66-0B20-A2F2-DA8F-8C1F8FC7ED5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82160" y="4150877"/>
                  <a:ext cx="43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24B6BB2-CC03-E206-52BF-3530BA014B6C}"/>
                    </a:ext>
                  </a:extLst>
                </p14:cNvPr>
                <p14:cNvContentPartPr/>
                <p14:nvPr/>
              </p14:nvContentPartPr>
              <p14:xfrm>
                <a:off x="5402400" y="3997877"/>
                <a:ext cx="54360" cy="2372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24B6BB2-CC03-E206-52BF-3530BA014B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84760" y="3980237"/>
                  <a:ext cx="9000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FA0EE895-28A8-FE3B-DE07-3B5E90AEC715}"/>
              </a:ext>
            </a:extLst>
          </p:cNvPr>
          <p:cNvGrpSpPr/>
          <p:nvPr/>
        </p:nvGrpSpPr>
        <p:grpSpPr>
          <a:xfrm>
            <a:off x="5608680" y="3963317"/>
            <a:ext cx="802440" cy="289080"/>
            <a:chOff x="5608680" y="3963317"/>
            <a:chExt cx="80244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B9A2EA5-AED2-674E-1FA3-04D55949AB71}"/>
                    </a:ext>
                  </a:extLst>
                </p14:cNvPr>
                <p14:cNvContentPartPr/>
                <p14:nvPr/>
              </p14:nvContentPartPr>
              <p14:xfrm>
                <a:off x="5608680" y="3963317"/>
                <a:ext cx="13320" cy="2890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B9A2EA5-AED2-674E-1FA3-04D55949AB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90680" y="3945677"/>
                  <a:ext cx="489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8164CA1-12B5-3618-0E5A-065B50B77F60}"/>
                    </a:ext>
                  </a:extLst>
                </p14:cNvPr>
                <p14:cNvContentPartPr/>
                <p14:nvPr/>
              </p14:nvContentPartPr>
              <p14:xfrm>
                <a:off x="5627400" y="3979517"/>
                <a:ext cx="86040" cy="1569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8164CA1-12B5-3618-0E5A-065B50B77F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09760" y="3961517"/>
                  <a:ext cx="121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39D3172-7AEF-93D1-4063-0B26FE22363E}"/>
                    </a:ext>
                  </a:extLst>
                </p14:cNvPr>
                <p14:cNvContentPartPr/>
                <p14:nvPr/>
              </p14:nvContentPartPr>
              <p14:xfrm>
                <a:off x="5762760" y="4094717"/>
                <a:ext cx="14760" cy="788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39D3172-7AEF-93D1-4063-0B26FE22363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4760" y="4077077"/>
                  <a:ext cx="5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1489603-9EB9-AF1A-48F3-24CE36D31794}"/>
                    </a:ext>
                  </a:extLst>
                </p14:cNvPr>
                <p14:cNvContentPartPr/>
                <p14:nvPr/>
              </p14:nvContentPartPr>
              <p14:xfrm>
                <a:off x="5834400" y="4048277"/>
                <a:ext cx="85320" cy="1184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1489603-9EB9-AF1A-48F3-24CE36D317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16400" y="4030637"/>
                  <a:ext cx="12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4DD78F8-5E3E-EA75-90BA-A265858A5A2D}"/>
                    </a:ext>
                  </a:extLst>
                </p14:cNvPr>
                <p14:cNvContentPartPr/>
                <p14:nvPr/>
              </p14:nvContentPartPr>
              <p14:xfrm>
                <a:off x="5999640" y="3988877"/>
                <a:ext cx="11160" cy="2106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4DD78F8-5E3E-EA75-90BA-A265858A5A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82000" y="3970877"/>
                  <a:ext cx="46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21DF18C-CB8E-F750-D9DB-B67EEF467E46}"/>
                    </a:ext>
                  </a:extLst>
                </p14:cNvPr>
                <p14:cNvContentPartPr/>
                <p14:nvPr/>
              </p14:nvContentPartPr>
              <p14:xfrm>
                <a:off x="6021240" y="3988157"/>
                <a:ext cx="69840" cy="1612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21DF18C-CB8E-F750-D9DB-B67EEF467E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03600" y="3970157"/>
                  <a:ext cx="105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08252E4-B658-CE64-E198-1E99947D37FD}"/>
                    </a:ext>
                  </a:extLst>
                </p14:cNvPr>
                <p14:cNvContentPartPr/>
                <p14:nvPr/>
              </p14:nvContentPartPr>
              <p14:xfrm>
                <a:off x="6100440" y="4099397"/>
                <a:ext cx="55800" cy="806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08252E4-B658-CE64-E198-1E99947D37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82440" y="4081397"/>
                  <a:ext cx="91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DA295A7-D6EA-D4F7-3C97-BF989314ACAA}"/>
                    </a:ext>
                  </a:extLst>
                </p14:cNvPr>
                <p14:cNvContentPartPr/>
                <p14:nvPr/>
              </p14:nvContentPartPr>
              <p14:xfrm>
                <a:off x="6182520" y="4023797"/>
                <a:ext cx="40320" cy="198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DA295A7-D6EA-D4F7-3C97-BF989314AC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64520" y="4006157"/>
                  <a:ext cx="7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C4E1AA6-E120-0E6C-B5EF-282DB28A1D56}"/>
                    </a:ext>
                  </a:extLst>
                </p14:cNvPr>
                <p14:cNvContentPartPr/>
                <p14:nvPr/>
              </p14:nvContentPartPr>
              <p14:xfrm>
                <a:off x="6344160" y="4109117"/>
                <a:ext cx="66960" cy="24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C4E1AA6-E120-0E6C-B5EF-282DB28A1D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26520" y="4091117"/>
                  <a:ext cx="102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AE22C53-910A-0A14-49F1-959CF7ED4206}"/>
                    </a:ext>
                  </a:extLst>
                </p14:cNvPr>
                <p14:cNvContentPartPr/>
                <p14:nvPr/>
              </p14:nvContentPartPr>
              <p14:xfrm>
                <a:off x="6358200" y="4055117"/>
                <a:ext cx="15840" cy="1242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AE22C53-910A-0A14-49F1-959CF7ED42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40560" y="4037477"/>
                  <a:ext cx="514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2072AE3-4643-E903-0E4E-A4C79748C885}"/>
              </a:ext>
            </a:extLst>
          </p:cNvPr>
          <p:cNvGrpSpPr/>
          <p:nvPr/>
        </p:nvGrpSpPr>
        <p:grpSpPr>
          <a:xfrm>
            <a:off x="6585000" y="3950717"/>
            <a:ext cx="1239480" cy="355320"/>
            <a:chOff x="6585000" y="3950717"/>
            <a:chExt cx="12394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3C75CC6-FA51-0EA9-5C40-4F82161D97E5}"/>
                    </a:ext>
                  </a:extLst>
                </p14:cNvPr>
                <p14:cNvContentPartPr/>
                <p14:nvPr/>
              </p14:nvContentPartPr>
              <p14:xfrm>
                <a:off x="6585000" y="3950717"/>
                <a:ext cx="84960" cy="2196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3C75CC6-FA51-0EA9-5C40-4F82161D97E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67360" y="3933077"/>
                  <a:ext cx="120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0D3033D-C915-D96D-AB21-CB63DFC2AA1E}"/>
                    </a:ext>
                  </a:extLst>
                </p14:cNvPr>
                <p14:cNvContentPartPr/>
                <p14:nvPr/>
              </p14:nvContentPartPr>
              <p14:xfrm>
                <a:off x="6701280" y="4099397"/>
                <a:ext cx="75960" cy="102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0D3033D-C915-D96D-AB21-CB63DFC2AA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83280" y="4081397"/>
                  <a:ext cx="111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32A4784-A9DF-B777-2EB0-F40D6BD247C5}"/>
                    </a:ext>
                  </a:extLst>
                </p14:cNvPr>
                <p14:cNvContentPartPr/>
                <p14:nvPr/>
              </p14:nvContentPartPr>
              <p14:xfrm>
                <a:off x="6847440" y="4009397"/>
                <a:ext cx="81720" cy="2188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32A4784-A9DF-B777-2EB0-F40D6BD247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29800" y="3991397"/>
                  <a:ext cx="117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E7FF970-EF53-6585-CDBD-85A5B7E8E61D}"/>
                    </a:ext>
                  </a:extLst>
                </p14:cNvPr>
                <p14:cNvContentPartPr/>
                <p14:nvPr/>
              </p14:nvContentPartPr>
              <p14:xfrm>
                <a:off x="7019880" y="4042517"/>
                <a:ext cx="43920" cy="257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E7FF970-EF53-6585-CDBD-85A5B7E8E6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01880" y="4024877"/>
                  <a:ext cx="79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05EFEB7-92D9-90B2-0F46-84D7BFB3B2A7}"/>
                    </a:ext>
                  </a:extLst>
                </p14:cNvPr>
                <p14:cNvContentPartPr/>
                <p14:nvPr/>
              </p14:nvContentPartPr>
              <p14:xfrm>
                <a:off x="7043640" y="4031357"/>
                <a:ext cx="71280" cy="1720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05EFEB7-92D9-90B2-0F46-84D7BFB3B2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25640" y="4013357"/>
                  <a:ext cx="106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8AA44F6-FE66-E663-934B-D4DE2C534119}"/>
                    </a:ext>
                  </a:extLst>
                </p14:cNvPr>
                <p14:cNvContentPartPr/>
                <p14:nvPr/>
              </p14:nvContentPartPr>
              <p14:xfrm>
                <a:off x="7115280" y="4148717"/>
                <a:ext cx="61200" cy="84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8AA44F6-FE66-E663-934B-D4DE2C5341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97640" y="4130717"/>
                  <a:ext cx="96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4E1C56D-A500-E2DC-5890-57EB24D777B7}"/>
                    </a:ext>
                  </a:extLst>
                </p14:cNvPr>
                <p14:cNvContentPartPr/>
                <p14:nvPr/>
              </p14:nvContentPartPr>
              <p14:xfrm>
                <a:off x="7232280" y="4148717"/>
                <a:ext cx="77760" cy="19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4E1C56D-A500-E2DC-5890-57EB24D777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14640" y="4130717"/>
                  <a:ext cx="113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DB5618F-3726-08F4-E2F0-CA6BA148A70D}"/>
                    </a:ext>
                  </a:extLst>
                </p14:cNvPr>
                <p14:cNvContentPartPr/>
                <p14:nvPr/>
              </p14:nvContentPartPr>
              <p14:xfrm>
                <a:off x="7257120" y="4074557"/>
                <a:ext cx="11880" cy="1303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DB5618F-3726-08F4-E2F0-CA6BA148A7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39120" y="4056917"/>
                  <a:ext cx="47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4F18E32-855A-1837-D555-315C34906235}"/>
                    </a:ext>
                  </a:extLst>
                </p14:cNvPr>
                <p14:cNvContentPartPr/>
                <p14:nvPr/>
              </p14:nvContentPartPr>
              <p14:xfrm>
                <a:off x="7401840" y="4051877"/>
                <a:ext cx="26280" cy="2541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4F18E32-855A-1837-D555-315C349062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83840" y="4033877"/>
                  <a:ext cx="61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F48B882-82EB-5B61-466A-5772918C7C85}"/>
                    </a:ext>
                  </a:extLst>
                </p14:cNvPr>
                <p14:cNvContentPartPr/>
                <p14:nvPr/>
              </p14:nvContentPartPr>
              <p14:xfrm>
                <a:off x="7396440" y="4030277"/>
                <a:ext cx="123480" cy="1828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F48B882-82EB-5B61-466A-5772918C7C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8440" y="4012277"/>
                  <a:ext cx="159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361F7C0-55D9-EB49-CC94-65E8B02DA74E}"/>
                    </a:ext>
                  </a:extLst>
                </p14:cNvPr>
                <p14:cNvContentPartPr/>
                <p14:nvPr/>
              </p14:nvContentPartPr>
              <p14:xfrm>
                <a:off x="7476720" y="4155557"/>
                <a:ext cx="88200" cy="108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361F7C0-55D9-EB49-CC94-65E8B02DA7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59080" y="4137557"/>
                  <a:ext cx="123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5D1EF9F-917B-87F7-347A-3FB1326A81E9}"/>
                    </a:ext>
                  </a:extLst>
                </p14:cNvPr>
                <p14:cNvContentPartPr/>
                <p14:nvPr/>
              </p14:nvContentPartPr>
              <p14:xfrm>
                <a:off x="7579320" y="4074197"/>
                <a:ext cx="72720" cy="1861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5D1EF9F-917B-87F7-347A-3FB1326A81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61680" y="4056197"/>
                  <a:ext cx="108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BCEBC99-758A-8367-3461-30CA511F4098}"/>
                    </a:ext>
                  </a:extLst>
                </p14:cNvPr>
                <p14:cNvContentPartPr/>
                <p14:nvPr/>
              </p14:nvContentPartPr>
              <p14:xfrm>
                <a:off x="7706760" y="4159157"/>
                <a:ext cx="117720" cy="7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BCEBC99-758A-8367-3461-30CA511F40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88760" y="4141517"/>
                  <a:ext cx="153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317D503-250C-0E87-B5B0-2FBA78CE7514}"/>
                    </a:ext>
                  </a:extLst>
                </p14:cNvPr>
                <p14:cNvContentPartPr/>
                <p14:nvPr/>
              </p14:nvContentPartPr>
              <p14:xfrm>
                <a:off x="7772640" y="4099397"/>
                <a:ext cx="9360" cy="1126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317D503-250C-0E87-B5B0-2FBA78CE75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55000" y="4081397"/>
                  <a:ext cx="4500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A9FE127A-BAE8-EB09-9C53-F917F959496F}"/>
              </a:ext>
            </a:extLst>
          </p:cNvPr>
          <p:cNvGrpSpPr/>
          <p:nvPr/>
        </p:nvGrpSpPr>
        <p:grpSpPr>
          <a:xfrm>
            <a:off x="7960920" y="3950717"/>
            <a:ext cx="308520" cy="287640"/>
            <a:chOff x="7960920" y="3950717"/>
            <a:chExt cx="30852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32082D4-9D8E-5030-9438-6C0E162D37D4}"/>
                    </a:ext>
                  </a:extLst>
                </p14:cNvPr>
                <p14:cNvContentPartPr/>
                <p14:nvPr/>
              </p14:nvContentPartPr>
              <p14:xfrm>
                <a:off x="7960920" y="3950717"/>
                <a:ext cx="92520" cy="261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32082D4-9D8E-5030-9438-6C0E162D37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43280" y="3933077"/>
                  <a:ext cx="128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F18EBC4-640B-9BB4-5AE2-8EB93CAB406A}"/>
                    </a:ext>
                  </a:extLst>
                </p14:cNvPr>
                <p14:cNvContentPartPr/>
                <p14:nvPr/>
              </p14:nvContentPartPr>
              <p14:xfrm>
                <a:off x="8046960" y="4130717"/>
                <a:ext cx="88200" cy="107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F18EBC4-640B-9BB4-5AE2-8EB93CAB406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29320" y="4113077"/>
                  <a:ext cx="123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845735F-76A4-C78E-A1A1-32FC5B2F5CA5}"/>
                    </a:ext>
                  </a:extLst>
                </p14:cNvPr>
                <p14:cNvContentPartPr/>
                <p14:nvPr/>
              </p14:nvContentPartPr>
              <p14:xfrm>
                <a:off x="8199600" y="4015517"/>
                <a:ext cx="69840" cy="212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845735F-76A4-C78E-A1A1-32FC5B2F5CA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81600" y="3997877"/>
                  <a:ext cx="10548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0E2FC0BA-843F-FACA-7AE1-56EA10DB4630}"/>
              </a:ext>
            </a:extLst>
          </p:cNvPr>
          <p:cNvGrpSpPr/>
          <p:nvPr/>
        </p:nvGrpSpPr>
        <p:grpSpPr>
          <a:xfrm>
            <a:off x="8423880" y="3989957"/>
            <a:ext cx="793080" cy="309600"/>
            <a:chOff x="8423880" y="3989957"/>
            <a:chExt cx="79308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1C9EADB-ED75-54CB-BE71-A5F0F908D7BF}"/>
                    </a:ext>
                  </a:extLst>
                </p14:cNvPr>
                <p14:cNvContentPartPr/>
                <p14:nvPr/>
              </p14:nvContentPartPr>
              <p14:xfrm>
                <a:off x="8423880" y="3989957"/>
                <a:ext cx="28080" cy="303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1C9EADB-ED75-54CB-BE71-A5F0F908D7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05880" y="3971957"/>
                  <a:ext cx="63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0A011E1-10EB-6E2F-731E-D666FA852D9E}"/>
                    </a:ext>
                  </a:extLst>
                </p14:cNvPr>
                <p14:cNvContentPartPr/>
                <p14:nvPr/>
              </p14:nvContentPartPr>
              <p14:xfrm>
                <a:off x="8433960" y="4009397"/>
                <a:ext cx="102240" cy="1854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0A011E1-10EB-6E2F-731E-D666FA852D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16320" y="3991397"/>
                  <a:ext cx="137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31A2902-5A44-14AC-E894-B84E388DFFF1}"/>
                    </a:ext>
                  </a:extLst>
                </p14:cNvPr>
                <p14:cNvContentPartPr/>
                <p14:nvPr/>
              </p14:nvContentPartPr>
              <p14:xfrm>
                <a:off x="8529720" y="4123877"/>
                <a:ext cx="79200" cy="1375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31A2902-5A44-14AC-E894-B84E388DFF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11720" y="4106237"/>
                  <a:ext cx="114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0207F7F-767E-5E5D-D2F6-6DA600FBD333}"/>
                    </a:ext>
                  </a:extLst>
                </p14:cNvPr>
                <p14:cNvContentPartPr/>
                <p14:nvPr/>
              </p14:nvContentPartPr>
              <p14:xfrm>
                <a:off x="8711520" y="4187597"/>
                <a:ext cx="72000" cy="4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0207F7F-767E-5E5D-D2F6-6DA600FBD3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93520" y="4169957"/>
                  <a:ext cx="107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12AB368F-A369-4A15-9F49-D2A13C6B7E0E}"/>
                    </a:ext>
                  </a:extLst>
                </p14:cNvPr>
                <p14:cNvContentPartPr/>
                <p14:nvPr/>
              </p14:nvContentPartPr>
              <p14:xfrm>
                <a:off x="8746440" y="4129277"/>
                <a:ext cx="10080" cy="1051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12AB368F-A369-4A15-9F49-D2A13C6B7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28800" y="4111277"/>
                  <a:ext cx="45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7BBF20A-127C-6C12-99FF-C8B53D6C5172}"/>
                    </a:ext>
                  </a:extLst>
                </p14:cNvPr>
                <p14:cNvContentPartPr/>
                <p14:nvPr/>
              </p14:nvContentPartPr>
              <p14:xfrm>
                <a:off x="8889360" y="4023077"/>
                <a:ext cx="51840" cy="276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7BBF20A-127C-6C12-99FF-C8B53D6C51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71360" y="4005437"/>
                  <a:ext cx="87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912C137-2C5B-F40B-6095-55576C943EA6}"/>
                    </a:ext>
                  </a:extLst>
                </p14:cNvPr>
                <p14:cNvContentPartPr/>
                <p14:nvPr/>
              </p14:nvContentPartPr>
              <p14:xfrm>
                <a:off x="8928600" y="4078877"/>
                <a:ext cx="86400" cy="1494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912C137-2C5B-F40B-6095-55576C943E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10960" y="4060877"/>
                  <a:ext cx="122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57A0C83-0390-6FD6-A819-5B5CE73DEA99}"/>
                    </a:ext>
                  </a:extLst>
                </p14:cNvPr>
                <p14:cNvContentPartPr/>
                <p14:nvPr/>
              </p14:nvContentPartPr>
              <p14:xfrm>
                <a:off x="9042720" y="4195517"/>
                <a:ext cx="7560" cy="856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57A0C83-0390-6FD6-A819-5B5CE73DEA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25080" y="4177877"/>
                  <a:ext cx="43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BEF3536-A747-2383-1B5B-EB8734B25642}"/>
                    </a:ext>
                  </a:extLst>
                </p14:cNvPr>
                <p14:cNvContentPartPr/>
                <p14:nvPr/>
              </p14:nvContentPartPr>
              <p14:xfrm>
                <a:off x="9114360" y="4032797"/>
                <a:ext cx="102600" cy="2412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BEF3536-A747-2383-1B5B-EB8734B256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96720" y="4015157"/>
                  <a:ext cx="1382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0324DB1-082F-8506-9473-E89B767582FD}"/>
              </a:ext>
            </a:extLst>
          </p:cNvPr>
          <p:cNvGrpSpPr/>
          <p:nvPr/>
        </p:nvGrpSpPr>
        <p:grpSpPr>
          <a:xfrm>
            <a:off x="9397680" y="4069517"/>
            <a:ext cx="389520" cy="152280"/>
            <a:chOff x="9397680" y="4069517"/>
            <a:chExt cx="389520" cy="15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BEB8286-344B-B1DB-DED1-7396E9A4851A}"/>
                    </a:ext>
                  </a:extLst>
                </p14:cNvPr>
                <p14:cNvContentPartPr/>
                <p14:nvPr/>
              </p14:nvContentPartPr>
              <p14:xfrm>
                <a:off x="9418200" y="4089317"/>
                <a:ext cx="105840" cy="136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BEB8286-344B-B1DB-DED1-7396E9A4851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00560" y="4071677"/>
                  <a:ext cx="141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A52C149-3124-2A9B-7F56-2F234EB8109B}"/>
                    </a:ext>
                  </a:extLst>
                </p14:cNvPr>
                <p14:cNvContentPartPr/>
                <p14:nvPr/>
              </p14:nvContentPartPr>
              <p14:xfrm>
                <a:off x="9397680" y="4171037"/>
                <a:ext cx="130320" cy="86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A52C149-3124-2A9B-7F56-2F234EB810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79680" y="4153037"/>
                  <a:ext cx="165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6064020-8610-A856-2644-F6FA6C1C9AD8}"/>
                    </a:ext>
                  </a:extLst>
                </p14:cNvPr>
                <p14:cNvContentPartPr/>
                <p14:nvPr/>
              </p14:nvContentPartPr>
              <p14:xfrm>
                <a:off x="9650040" y="4069517"/>
                <a:ext cx="137160" cy="1522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6064020-8610-A856-2644-F6FA6C1C9A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32400" y="4051517"/>
                  <a:ext cx="17280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63739C2A-D113-C07A-CB03-66D6E48C655E}"/>
                  </a:ext>
                </a:extLst>
              </p14:cNvPr>
              <p14:cNvContentPartPr/>
              <p14:nvPr/>
            </p14:nvContentPartPr>
            <p14:xfrm>
              <a:off x="1502520" y="4586117"/>
              <a:ext cx="2520" cy="244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63739C2A-D113-C07A-CB03-66D6E48C655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84520" y="4568117"/>
                <a:ext cx="3816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E095FD51-B5C0-1D7D-7F84-3AE4880F7934}"/>
              </a:ext>
            </a:extLst>
          </p:cNvPr>
          <p:cNvGrpSpPr/>
          <p:nvPr/>
        </p:nvGrpSpPr>
        <p:grpSpPr>
          <a:xfrm>
            <a:off x="1453560" y="4697717"/>
            <a:ext cx="109800" cy="7200"/>
            <a:chOff x="1453560" y="4697717"/>
            <a:chExt cx="109800" cy="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963D6CB-D7B3-3485-9118-9D5BE621632E}"/>
                    </a:ext>
                  </a:extLst>
                </p14:cNvPr>
                <p14:cNvContentPartPr/>
                <p14:nvPr/>
              </p14:nvContentPartPr>
              <p14:xfrm>
                <a:off x="1453560" y="4703477"/>
                <a:ext cx="8280" cy="1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963D6CB-D7B3-3485-9118-9D5BE62163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35920" y="4685837"/>
                  <a:ext cx="43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1CA3715-5AD3-90E2-839E-9000FCF93AAA}"/>
                    </a:ext>
                  </a:extLst>
                </p14:cNvPr>
                <p14:cNvContentPartPr/>
                <p14:nvPr/>
              </p14:nvContentPartPr>
              <p14:xfrm>
                <a:off x="1542480" y="4697717"/>
                <a:ext cx="20880" cy="25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1CA3715-5AD3-90E2-839E-9000FCF93AA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24840" y="4680077"/>
                  <a:ext cx="565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DFB7B416-E0B4-33C2-3AC1-3EF1E44E4D80}"/>
              </a:ext>
            </a:extLst>
          </p:cNvPr>
          <p:cNvGrpSpPr/>
          <p:nvPr/>
        </p:nvGrpSpPr>
        <p:grpSpPr>
          <a:xfrm>
            <a:off x="1697280" y="4523477"/>
            <a:ext cx="1477080" cy="378720"/>
            <a:chOff x="1697280" y="4523477"/>
            <a:chExt cx="147708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6C28D0A-A38D-933A-5A59-EDF094A310FB}"/>
                    </a:ext>
                  </a:extLst>
                </p14:cNvPr>
                <p14:cNvContentPartPr/>
                <p14:nvPr/>
              </p14:nvContentPartPr>
              <p14:xfrm>
                <a:off x="1697280" y="4533197"/>
                <a:ext cx="181440" cy="3351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6C28D0A-A38D-933A-5A59-EDF094A310F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79640" y="4515557"/>
                  <a:ext cx="217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E54FAC1-189E-F146-86C4-BC7EA2FD8BD3}"/>
                    </a:ext>
                  </a:extLst>
                </p14:cNvPr>
                <p14:cNvContentPartPr/>
                <p14:nvPr/>
              </p14:nvContentPartPr>
              <p14:xfrm>
                <a:off x="1773600" y="4586117"/>
                <a:ext cx="70920" cy="1274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E54FAC1-189E-F146-86C4-BC7EA2FD8B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55600" y="4568117"/>
                  <a:ext cx="106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1F3F667-A7C4-195C-5482-D9F976EB3928}"/>
                    </a:ext>
                  </a:extLst>
                </p14:cNvPr>
                <p14:cNvContentPartPr/>
                <p14:nvPr/>
              </p14:nvContentPartPr>
              <p14:xfrm>
                <a:off x="1794840" y="4606637"/>
                <a:ext cx="129960" cy="990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1F3F667-A7C4-195C-5482-D9F976EB39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76840" y="4588637"/>
                  <a:ext cx="165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E8B1B7D-A870-2686-F10C-14984D6DFA65}"/>
                    </a:ext>
                  </a:extLst>
                </p14:cNvPr>
                <p14:cNvContentPartPr/>
                <p14:nvPr/>
              </p14:nvContentPartPr>
              <p14:xfrm>
                <a:off x="1820040" y="4676117"/>
                <a:ext cx="95040" cy="9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E8B1B7D-A870-2686-F10C-14984D6DFA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02040" y="4658117"/>
                  <a:ext cx="130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5EA0AA1-850D-4093-165A-C86A371191F4}"/>
                    </a:ext>
                  </a:extLst>
                </p14:cNvPr>
                <p14:cNvContentPartPr/>
                <p14:nvPr/>
              </p14:nvContentPartPr>
              <p14:xfrm>
                <a:off x="1800960" y="4728317"/>
                <a:ext cx="111600" cy="1515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5EA0AA1-850D-4093-165A-C86A371191F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83320" y="4710317"/>
                  <a:ext cx="14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219FC20-DA0B-A605-0A42-6A5DB0952749}"/>
                    </a:ext>
                  </a:extLst>
                </p14:cNvPr>
                <p14:cNvContentPartPr/>
                <p14:nvPr/>
              </p14:nvContentPartPr>
              <p14:xfrm>
                <a:off x="1798080" y="4779797"/>
                <a:ext cx="159840" cy="759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219FC20-DA0B-A605-0A42-6A5DB095274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80440" y="4761797"/>
                  <a:ext cx="195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C2B1A15-80AD-81E5-56ED-7112694A8163}"/>
                    </a:ext>
                  </a:extLst>
                </p14:cNvPr>
                <p14:cNvContentPartPr/>
                <p14:nvPr/>
              </p14:nvContentPartPr>
              <p14:xfrm>
                <a:off x="2069880" y="4629677"/>
                <a:ext cx="97200" cy="75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C2B1A15-80AD-81E5-56ED-7112694A816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52240" y="4611677"/>
                  <a:ext cx="132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FB204A8-5CBF-DDEE-B82E-4121FE2A4FE6}"/>
                    </a:ext>
                  </a:extLst>
                </p14:cNvPr>
                <p14:cNvContentPartPr/>
                <p14:nvPr/>
              </p14:nvContentPartPr>
              <p14:xfrm>
                <a:off x="2029920" y="4688717"/>
                <a:ext cx="113400" cy="101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FB204A8-5CBF-DDEE-B82E-4121FE2A4F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11920" y="4671077"/>
                  <a:ext cx="149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7D0EE51-D68A-0FA7-2D68-165807307D4D}"/>
                    </a:ext>
                  </a:extLst>
                </p14:cNvPr>
                <p14:cNvContentPartPr/>
                <p14:nvPr/>
              </p14:nvContentPartPr>
              <p14:xfrm>
                <a:off x="2113440" y="4621037"/>
                <a:ext cx="93960" cy="2289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7D0EE51-D68A-0FA7-2D68-165807307D4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95800" y="4603037"/>
                  <a:ext cx="129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D55A5E3-72C6-0B0F-286D-82A7FE127C7F}"/>
                    </a:ext>
                  </a:extLst>
                </p14:cNvPr>
                <p14:cNvContentPartPr/>
                <p14:nvPr/>
              </p14:nvContentPartPr>
              <p14:xfrm>
                <a:off x="2176080" y="4604837"/>
                <a:ext cx="28440" cy="248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D55A5E3-72C6-0B0F-286D-82A7FE127C7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58080" y="4587197"/>
                  <a:ext cx="64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73DE9C3-AD16-DD10-8D62-2DE685A45481}"/>
                    </a:ext>
                  </a:extLst>
                </p14:cNvPr>
                <p14:cNvContentPartPr/>
                <p14:nvPr/>
              </p14:nvContentPartPr>
              <p14:xfrm>
                <a:off x="2311080" y="4569917"/>
                <a:ext cx="82800" cy="97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73DE9C3-AD16-DD10-8D62-2DE685A4548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93440" y="4551917"/>
                  <a:ext cx="118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5543D69-EB7C-AA38-08DA-E1673400358D}"/>
                    </a:ext>
                  </a:extLst>
                </p14:cNvPr>
                <p14:cNvContentPartPr/>
                <p14:nvPr/>
              </p14:nvContentPartPr>
              <p14:xfrm>
                <a:off x="2327280" y="4523477"/>
                <a:ext cx="117720" cy="1285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5543D69-EB7C-AA38-08DA-E1673400358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09640" y="4505837"/>
                  <a:ext cx="153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B865CB9-5ED6-DDE5-BE86-4C5A67797D4F}"/>
                    </a:ext>
                  </a:extLst>
                </p14:cNvPr>
                <p14:cNvContentPartPr/>
                <p14:nvPr/>
              </p14:nvContentPartPr>
              <p14:xfrm>
                <a:off x="2441400" y="4556597"/>
                <a:ext cx="72000" cy="961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B865CB9-5ED6-DDE5-BE86-4C5A67797D4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23400" y="4538957"/>
                  <a:ext cx="107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B8D5B5F5-F299-C2E0-3270-55589B257737}"/>
                    </a:ext>
                  </a:extLst>
                </p14:cNvPr>
                <p14:cNvContentPartPr/>
                <p14:nvPr/>
              </p14:nvContentPartPr>
              <p14:xfrm>
                <a:off x="2380560" y="4691597"/>
                <a:ext cx="122400" cy="291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B8D5B5F5-F299-C2E0-3270-55589B2577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62920" y="4673597"/>
                  <a:ext cx="158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A99B657-613E-5606-A73A-25245EBD0A2C}"/>
                    </a:ext>
                  </a:extLst>
                </p14:cNvPr>
                <p14:cNvContentPartPr/>
                <p14:nvPr/>
              </p14:nvContentPartPr>
              <p14:xfrm>
                <a:off x="2393160" y="4673597"/>
                <a:ext cx="81360" cy="864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A99B657-613E-5606-A73A-25245EBD0A2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75520" y="4655957"/>
                  <a:ext cx="117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5408E44-14C9-B9C3-D94D-C17DD61E3E0E}"/>
                    </a:ext>
                  </a:extLst>
                </p14:cNvPr>
                <p14:cNvContentPartPr/>
                <p14:nvPr/>
              </p14:nvContentPartPr>
              <p14:xfrm>
                <a:off x="2319720" y="4794557"/>
                <a:ext cx="202320" cy="360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5408E44-14C9-B9C3-D94D-C17DD61E3E0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02080" y="4776917"/>
                  <a:ext cx="237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AA76F73-126B-0385-F86F-A751D8AE4A65}"/>
                    </a:ext>
                  </a:extLst>
                </p14:cNvPr>
                <p14:cNvContentPartPr/>
                <p14:nvPr/>
              </p14:nvContentPartPr>
              <p14:xfrm>
                <a:off x="2375880" y="4759277"/>
                <a:ext cx="89640" cy="142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AA76F73-126B-0385-F86F-A751D8AE4A6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58240" y="4741277"/>
                  <a:ext cx="125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0DD9374-B76F-32DB-89DC-EC69D5E69FEB}"/>
                    </a:ext>
                  </a:extLst>
                </p14:cNvPr>
                <p14:cNvContentPartPr/>
                <p14:nvPr/>
              </p14:nvContentPartPr>
              <p14:xfrm>
                <a:off x="2638320" y="4660997"/>
                <a:ext cx="47520" cy="1508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0DD9374-B76F-32DB-89DC-EC69D5E69F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20320" y="4642997"/>
                  <a:ext cx="83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BF2C681-A605-64F2-779D-BD5FBF57BA89}"/>
                    </a:ext>
                  </a:extLst>
                </p14:cNvPr>
                <p14:cNvContentPartPr/>
                <p14:nvPr/>
              </p14:nvContentPartPr>
              <p14:xfrm>
                <a:off x="2733720" y="4578197"/>
                <a:ext cx="108000" cy="57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BF2C681-A605-64F2-779D-BD5FBF57BA8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16080" y="4560197"/>
                  <a:ext cx="143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6AC1415-A1F8-BD0D-CF62-B5B2EC74DD54}"/>
                    </a:ext>
                  </a:extLst>
                </p14:cNvPr>
                <p14:cNvContentPartPr/>
                <p14:nvPr/>
              </p14:nvContentPartPr>
              <p14:xfrm>
                <a:off x="2737320" y="4689077"/>
                <a:ext cx="8640" cy="1360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6AC1415-A1F8-BD0D-CF62-B5B2EC74DD5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19320" y="4671437"/>
                  <a:ext cx="44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C659BD9-75D4-A027-81F9-FE45CF377AF0}"/>
                    </a:ext>
                  </a:extLst>
                </p14:cNvPr>
                <p14:cNvContentPartPr/>
                <p14:nvPr/>
              </p14:nvContentPartPr>
              <p14:xfrm>
                <a:off x="2819040" y="4675397"/>
                <a:ext cx="10800" cy="165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C659BD9-75D4-A027-81F9-FE45CF377AF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01400" y="4657757"/>
                  <a:ext cx="4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AF05970F-5A0A-5E5C-0FA3-84A2EA16F40D}"/>
                    </a:ext>
                  </a:extLst>
                </p14:cNvPr>
                <p14:cNvContentPartPr/>
                <p14:nvPr/>
              </p14:nvContentPartPr>
              <p14:xfrm>
                <a:off x="2977800" y="4615637"/>
                <a:ext cx="111600" cy="129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AF05970F-5A0A-5E5C-0FA3-84A2EA16F4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60160" y="4597637"/>
                  <a:ext cx="147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71DE8D0-925A-B539-CCD5-057FCCE6EC8C}"/>
                    </a:ext>
                  </a:extLst>
                </p14:cNvPr>
                <p14:cNvContentPartPr/>
                <p14:nvPr/>
              </p14:nvContentPartPr>
              <p14:xfrm>
                <a:off x="2923080" y="4688717"/>
                <a:ext cx="196560" cy="126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71DE8D0-925A-B539-CCD5-057FCCE6EC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05080" y="4670717"/>
                  <a:ext cx="232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9AA773D-98B9-B15F-A1F9-F7A3494E8BFB}"/>
                    </a:ext>
                  </a:extLst>
                </p14:cNvPr>
                <p14:cNvContentPartPr/>
                <p14:nvPr/>
              </p14:nvContentPartPr>
              <p14:xfrm>
                <a:off x="2957640" y="4669277"/>
                <a:ext cx="216720" cy="1839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9AA773D-98B9-B15F-A1F9-F7A3494E8BF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39640" y="4651277"/>
                  <a:ext cx="2523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8BBF658E-3406-1650-1A5B-69FC4334FBB1}"/>
              </a:ext>
            </a:extLst>
          </p:cNvPr>
          <p:cNvGrpSpPr/>
          <p:nvPr/>
        </p:nvGrpSpPr>
        <p:grpSpPr>
          <a:xfrm>
            <a:off x="3442920" y="4584317"/>
            <a:ext cx="1170000" cy="310320"/>
            <a:chOff x="3442920" y="4584317"/>
            <a:chExt cx="117000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CE90E1B-3DF9-661E-2839-3796D43EBAA7}"/>
                    </a:ext>
                  </a:extLst>
                </p14:cNvPr>
                <p14:cNvContentPartPr/>
                <p14:nvPr/>
              </p14:nvContentPartPr>
              <p14:xfrm>
                <a:off x="3442920" y="4605197"/>
                <a:ext cx="77040" cy="196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CE90E1B-3DF9-661E-2839-3796D43EBAA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25280" y="4587197"/>
                  <a:ext cx="112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A9831D71-1999-A97F-2D37-F380E69D2EF7}"/>
                    </a:ext>
                  </a:extLst>
                </p14:cNvPr>
                <p14:cNvContentPartPr/>
                <p14:nvPr/>
              </p14:nvContentPartPr>
              <p14:xfrm>
                <a:off x="3616440" y="4648397"/>
                <a:ext cx="11520" cy="2282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A9831D71-1999-A97F-2D37-F380E69D2E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98800" y="4630757"/>
                  <a:ext cx="471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1218748-00E9-4B88-5E75-E1BD721C71FE}"/>
                    </a:ext>
                  </a:extLst>
                </p14:cNvPr>
                <p14:cNvContentPartPr/>
                <p14:nvPr/>
              </p14:nvContentPartPr>
              <p14:xfrm>
                <a:off x="3619320" y="4584317"/>
                <a:ext cx="87120" cy="1620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1218748-00E9-4B88-5E75-E1BD721C71F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01680" y="4566677"/>
                  <a:ext cx="122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AC90C41-2D07-FEA6-734C-5350735B9CEE}"/>
                    </a:ext>
                  </a:extLst>
                </p14:cNvPr>
                <p14:cNvContentPartPr/>
                <p14:nvPr/>
              </p14:nvContentPartPr>
              <p14:xfrm>
                <a:off x="3746040" y="4697357"/>
                <a:ext cx="19440" cy="795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AC90C41-2D07-FEA6-734C-5350735B9CE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28400" y="4679357"/>
                  <a:ext cx="55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762D99A-DCCB-1749-FBDE-646C60165CA9}"/>
                    </a:ext>
                  </a:extLst>
                </p14:cNvPr>
                <p14:cNvContentPartPr/>
                <p14:nvPr/>
              </p14:nvContentPartPr>
              <p14:xfrm>
                <a:off x="3828840" y="4719677"/>
                <a:ext cx="12600" cy="806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762D99A-DCCB-1749-FBDE-646C60165C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10840" y="4701677"/>
                  <a:ext cx="48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1B98EE4-F5D4-7955-9409-C4251D53FDDB}"/>
                    </a:ext>
                  </a:extLst>
                </p14:cNvPr>
                <p14:cNvContentPartPr/>
                <p14:nvPr/>
              </p14:nvContentPartPr>
              <p14:xfrm>
                <a:off x="3963120" y="4612397"/>
                <a:ext cx="10080" cy="2577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1B98EE4-F5D4-7955-9409-C4251D53FDD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45120" y="4594397"/>
                  <a:ext cx="45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A81D06F-B31D-DC88-9A9C-C9D514A35BF1}"/>
                    </a:ext>
                  </a:extLst>
                </p14:cNvPr>
                <p14:cNvContentPartPr/>
                <p14:nvPr/>
              </p14:nvContentPartPr>
              <p14:xfrm>
                <a:off x="3968520" y="4608437"/>
                <a:ext cx="77040" cy="1656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A81D06F-B31D-DC88-9A9C-C9D514A35B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50520" y="4590437"/>
                  <a:ext cx="112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9E3956C-5F47-69CA-DF5B-FA14ED651A66}"/>
                    </a:ext>
                  </a:extLst>
                </p14:cNvPr>
                <p14:cNvContentPartPr/>
                <p14:nvPr/>
              </p14:nvContentPartPr>
              <p14:xfrm>
                <a:off x="4071120" y="4684757"/>
                <a:ext cx="93240" cy="1098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9E3956C-5F47-69CA-DF5B-FA14ED651A6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53120" y="4666757"/>
                  <a:ext cx="128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4416480-FCFB-25C2-B8A5-B507ACB9133C}"/>
                    </a:ext>
                  </a:extLst>
                </p14:cNvPr>
                <p14:cNvContentPartPr/>
                <p14:nvPr/>
              </p14:nvContentPartPr>
              <p14:xfrm>
                <a:off x="4218000" y="4772237"/>
                <a:ext cx="10440" cy="720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4416480-FCFB-25C2-B8A5-B507ACB9133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00000" y="4754597"/>
                  <a:ext cx="46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7C34126-344D-6990-6AAB-6B4E245D000D}"/>
                    </a:ext>
                  </a:extLst>
                </p14:cNvPr>
                <p14:cNvContentPartPr/>
                <p14:nvPr/>
              </p14:nvContentPartPr>
              <p14:xfrm>
                <a:off x="4306560" y="4622837"/>
                <a:ext cx="13680" cy="2718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7C34126-344D-6990-6AAB-6B4E245D000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88920" y="4604837"/>
                  <a:ext cx="49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32BE7C3-D334-DCAF-3D62-78C70B1A6DEA}"/>
                    </a:ext>
                  </a:extLst>
                </p14:cNvPr>
                <p14:cNvContentPartPr/>
                <p14:nvPr/>
              </p14:nvContentPartPr>
              <p14:xfrm>
                <a:off x="4315200" y="4637237"/>
                <a:ext cx="86760" cy="1602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32BE7C3-D334-DCAF-3D62-78C70B1A6DE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97560" y="4619237"/>
                  <a:ext cx="122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19EE47F-C22E-E9C5-D43F-5C0438B44B64}"/>
                    </a:ext>
                  </a:extLst>
                </p14:cNvPr>
                <p14:cNvContentPartPr/>
                <p14:nvPr/>
              </p14:nvContentPartPr>
              <p14:xfrm>
                <a:off x="4420680" y="4728317"/>
                <a:ext cx="61920" cy="1454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19EE47F-C22E-E9C5-D43F-5C0438B44B6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03040" y="4710317"/>
                  <a:ext cx="97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6F73B33-4DDB-286E-707D-256499F673C6}"/>
                    </a:ext>
                  </a:extLst>
                </p14:cNvPr>
                <p14:cNvContentPartPr/>
                <p14:nvPr/>
              </p14:nvContentPartPr>
              <p14:xfrm>
                <a:off x="4544160" y="4618517"/>
                <a:ext cx="68760" cy="2610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6F73B33-4DDB-286E-707D-256499F673C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26160" y="4600877"/>
                  <a:ext cx="1044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C649CBD9-1C80-21CC-956D-0C69B6DD4DC9}"/>
                  </a:ext>
                </a:extLst>
              </p14:cNvPr>
              <p14:cNvContentPartPr/>
              <p14:nvPr/>
            </p14:nvContentPartPr>
            <p14:xfrm>
              <a:off x="4717320" y="4435997"/>
              <a:ext cx="87120" cy="7689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C649CBD9-1C80-21CC-956D-0C69B6DD4DC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699680" y="4417997"/>
                <a:ext cx="12276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5C242F0A-934E-BAC0-B98A-0293832777A9}"/>
                  </a:ext>
                </a:extLst>
              </p14:cNvPr>
              <p14:cNvContentPartPr/>
              <p14:nvPr/>
            </p14:nvContentPartPr>
            <p14:xfrm>
              <a:off x="4964640" y="4418357"/>
              <a:ext cx="13680" cy="16524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5C242F0A-934E-BAC0-B98A-0293832777A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947000" y="4400357"/>
                <a:ext cx="493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60E85D9E-FAF8-D20F-14E9-B0DF2224D752}"/>
                  </a:ext>
                </a:extLst>
              </p14:cNvPr>
              <p14:cNvContentPartPr/>
              <p14:nvPr/>
            </p14:nvContentPartPr>
            <p14:xfrm>
              <a:off x="4968240" y="4703477"/>
              <a:ext cx="6120" cy="12996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60E85D9E-FAF8-D20F-14E9-B0DF2224D75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950240" y="4685837"/>
                <a:ext cx="41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689C7D66-0659-68C5-B3F6-416951359E41}"/>
                  </a:ext>
                </a:extLst>
              </p14:cNvPr>
              <p14:cNvContentPartPr/>
              <p14:nvPr/>
            </p14:nvContentPartPr>
            <p14:xfrm>
              <a:off x="4927200" y="4994717"/>
              <a:ext cx="117720" cy="1890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689C7D66-0659-68C5-B3F6-416951359E4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909200" y="4976717"/>
                <a:ext cx="1533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3FC300E9-BF52-0803-E665-FA8C7E28429F}"/>
                  </a:ext>
                </a:extLst>
              </p14:cNvPr>
              <p14:cNvContentPartPr/>
              <p14:nvPr/>
            </p14:nvContentPartPr>
            <p14:xfrm>
              <a:off x="5184240" y="4442117"/>
              <a:ext cx="130320" cy="16776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3FC300E9-BF52-0803-E665-FA8C7E28429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166600" y="4424477"/>
                <a:ext cx="1659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E936F893-9249-34B0-ACDE-E6DA1C23FDFA}"/>
                  </a:ext>
                </a:extLst>
              </p14:cNvPr>
              <p14:cNvContentPartPr/>
              <p14:nvPr/>
            </p14:nvContentPartPr>
            <p14:xfrm>
              <a:off x="5271360" y="4745957"/>
              <a:ext cx="10800" cy="15120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E936F893-9249-34B0-ACDE-E6DA1C23FDF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253720" y="4727957"/>
                <a:ext cx="464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7946A1CA-8379-43F4-870C-F22FA0DC6DAD}"/>
                  </a:ext>
                </a:extLst>
              </p14:cNvPr>
              <p14:cNvContentPartPr/>
              <p14:nvPr/>
            </p14:nvContentPartPr>
            <p14:xfrm>
              <a:off x="5283960" y="5042237"/>
              <a:ext cx="4320" cy="10008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7946A1CA-8379-43F4-870C-F22FA0DC6DA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66320" y="5024597"/>
                <a:ext cx="399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CD00FFF1-AC4E-BA88-CE69-A593EA9DEB63}"/>
                  </a:ext>
                </a:extLst>
              </p14:cNvPr>
              <p14:cNvContentPartPr/>
              <p14:nvPr/>
            </p14:nvContentPartPr>
            <p14:xfrm>
              <a:off x="5611560" y="4439237"/>
              <a:ext cx="7200" cy="13896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CD00FFF1-AC4E-BA88-CE69-A593EA9DEB6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593560" y="4421597"/>
                <a:ext cx="4284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F194FDDC-50A3-56A6-C709-1BC242750211}"/>
              </a:ext>
            </a:extLst>
          </p:cNvPr>
          <p:cNvGrpSpPr/>
          <p:nvPr/>
        </p:nvGrpSpPr>
        <p:grpSpPr>
          <a:xfrm>
            <a:off x="5533440" y="4754957"/>
            <a:ext cx="130680" cy="362880"/>
            <a:chOff x="5533440" y="4754957"/>
            <a:chExt cx="13068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3B96165-B68A-2B07-AC61-8FB7F544BE93}"/>
                    </a:ext>
                  </a:extLst>
                </p14:cNvPr>
                <p14:cNvContentPartPr/>
                <p14:nvPr/>
              </p14:nvContentPartPr>
              <p14:xfrm>
                <a:off x="5533440" y="4754957"/>
                <a:ext cx="130680" cy="1450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3B96165-B68A-2B07-AC61-8FB7F544BE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15800" y="4736957"/>
                  <a:ext cx="166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C99A23D-4299-522A-E020-0B782E225880}"/>
                    </a:ext>
                  </a:extLst>
                </p14:cNvPr>
                <p14:cNvContentPartPr/>
                <p14:nvPr/>
              </p14:nvContentPartPr>
              <p14:xfrm>
                <a:off x="5619480" y="4960877"/>
                <a:ext cx="14760" cy="1569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C99A23D-4299-522A-E020-0B782E22588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01480" y="4943237"/>
                  <a:ext cx="5040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183E44E5-7A5E-AE92-8741-C3BBDC8C33CC}"/>
                  </a:ext>
                </a:extLst>
              </p14:cNvPr>
              <p14:cNvContentPartPr/>
              <p14:nvPr/>
            </p14:nvContentPartPr>
            <p14:xfrm>
              <a:off x="5795520" y="4455797"/>
              <a:ext cx="147960" cy="67176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183E44E5-7A5E-AE92-8741-C3BBDC8C33C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777520" y="4438157"/>
                <a:ext cx="183600" cy="70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B2219E0D-B13C-FEB8-4638-12B0E4D6D1DC}"/>
              </a:ext>
            </a:extLst>
          </p:cNvPr>
          <p:cNvGrpSpPr/>
          <p:nvPr/>
        </p:nvGrpSpPr>
        <p:grpSpPr>
          <a:xfrm>
            <a:off x="6101880" y="4351037"/>
            <a:ext cx="569160" cy="831240"/>
            <a:chOff x="6101880" y="4351037"/>
            <a:chExt cx="569160" cy="83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9A0520D-93F1-D300-F271-0FCD7656DA8E}"/>
                    </a:ext>
                  </a:extLst>
                </p14:cNvPr>
                <p14:cNvContentPartPr/>
                <p14:nvPr/>
              </p14:nvContentPartPr>
              <p14:xfrm>
                <a:off x="6101880" y="4474157"/>
                <a:ext cx="91800" cy="6775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9A0520D-93F1-D300-F271-0FCD7656DA8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83880" y="4456517"/>
                  <a:ext cx="12744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AB6914E-89A4-49E5-A5CE-C06978FC34FE}"/>
                    </a:ext>
                  </a:extLst>
                </p14:cNvPr>
                <p14:cNvContentPartPr/>
                <p14:nvPr/>
              </p14:nvContentPartPr>
              <p14:xfrm>
                <a:off x="6296280" y="4351037"/>
                <a:ext cx="87480" cy="2800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AB6914E-89A4-49E5-A5CE-C06978FC34F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78640" y="4333037"/>
                  <a:ext cx="123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4F9DE95-6387-46D3-FD9F-881CAEFEA418}"/>
                    </a:ext>
                  </a:extLst>
                </p14:cNvPr>
                <p14:cNvContentPartPr/>
                <p14:nvPr/>
              </p14:nvContentPartPr>
              <p14:xfrm>
                <a:off x="6454680" y="4514837"/>
                <a:ext cx="5040" cy="709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4F9DE95-6387-46D3-FD9F-881CAEFEA41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37040" y="4497197"/>
                  <a:ext cx="40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B3214CC3-B928-3750-0EE0-11F80D4D8719}"/>
                    </a:ext>
                  </a:extLst>
                </p14:cNvPr>
                <p14:cNvContentPartPr/>
                <p14:nvPr/>
              </p14:nvContentPartPr>
              <p14:xfrm>
                <a:off x="6301680" y="4695917"/>
                <a:ext cx="89640" cy="1695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B3214CC3-B928-3750-0EE0-11F80D4D87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83680" y="4678277"/>
                  <a:ext cx="12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FE8910E-F1F9-A183-2B3B-AEA22A71008C}"/>
                    </a:ext>
                  </a:extLst>
                </p14:cNvPr>
                <p14:cNvContentPartPr/>
                <p14:nvPr/>
              </p14:nvContentPartPr>
              <p14:xfrm>
                <a:off x="6421920" y="4743797"/>
                <a:ext cx="64800" cy="1350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FE8910E-F1F9-A183-2B3B-AEA22A71008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03920" y="4725797"/>
                  <a:ext cx="100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88F16A1B-8553-4752-8906-C9F91E15A53A}"/>
                    </a:ext>
                  </a:extLst>
                </p14:cNvPr>
                <p14:cNvContentPartPr/>
                <p14:nvPr/>
              </p14:nvContentPartPr>
              <p14:xfrm>
                <a:off x="6311760" y="4933517"/>
                <a:ext cx="98280" cy="2106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88F16A1B-8553-4752-8906-C9F91E15A53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94120" y="4915517"/>
                  <a:ext cx="133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9C89DEF3-96A5-C047-4504-59DD1B353447}"/>
                    </a:ext>
                  </a:extLst>
                </p14:cNvPr>
                <p14:cNvContentPartPr/>
                <p14:nvPr/>
              </p14:nvContentPartPr>
              <p14:xfrm>
                <a:off x="6420120" y="5010917"/>
                <a:ext cx="74520" cy="1713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9C89DEF3-96A5-C047-4504-59DD1B35344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02480" y="4993277"/>
                  <a:ext cx="110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EC7AD94-BA80-5476-5191-C23D9F9C7878}"/>
                    </a:ext>
                  </a:extLst>
                </p14:cNvPr>
                <p14:cNvContentPartPr/>
                <p14:nvPr/>
              </p14:nvContentPartPr>
              <p14:xfrm>
                <a:off x="6540720" y="4473797"/>
                <a:ext cx="130320" cy="5940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EC7AD94-BA80-5476-5191-C23D9F9C787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22720" y="4455797"/>
                  <a:ext cx="165960" cy="62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168D19B-3E1B-23EE-5DCD-57F6D12C0EAA}"/>
              </a:ext>
            </a:extLst>
          </p:cNvPr>
          <p:cNvGrpSpPr/>
          <p:nvPr/>
        </p:nvGrpSpPr>
        <p:grpSpPr>
          <a:xfrm>
            <a:off x="6816840" y="4634357"/>
            <a:ext cx="400320" cy="209520"/>
            <a:chOff x="6816840" y="4634357"/>
            <a:chExt cx="40032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274B1D6-3FF8-3A93-1D8E-C269AEC6624A}"/>
                    </a:ext>
                  </a:extLst>
                </p14:cNvPr>
                <p14:cNvContentPartPr/>
                <p14:nvPr/>
              </p14:nvContentPartPr>
              <p14:xfrm>
                <a:off x="6839160" y="4712117"/>
                <a:ext cx="106560" cy="118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274B1D6-3FF8-3A93-1D8E-C269AEC6624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21520" y="4694477"/>
                  <a:ext cx="142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0F9F715-9DD8-DEF8-AFE3-F61DB8B4E30F}"/>
                    </a:ext>
                  </a:extLst>
                </p14:cNvPr>
                <p14:cNvContentPartPr/>
                <p14:nvPr/>
              </p14:nvContentPartPr>
              <p14:xfrm>
                <a:off x="6816840" y="4798157"/>
                <a:ext cx="154080" cy="187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0F9F715-9DD8-DEF8-AFE3-F61DB8B4E30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99200" y="4780157"/>
                  <a:ext cx="189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39B09A9-93B3-1B5A-8E17-345D245F8A35}"/>
                    </a:ext>
                  </a:extLst>
                </p14:cNvPr>
                <p14:cNvContentPartPr/>
                <p14:nvPr/>
              </p14:nvContentPartPr>
              <p14:xfrm>
                <a:off x="7090440" y="4634357"/>
                <a:ext cx="126720" cy="2095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39B09A9-93B3-1B5A-8E17-345D245F8A3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72800" y="4616357"/>
                  <a:ext cx="16236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86FC435F-10E5-6984-0EE8-72021998CFC7}"/>
              </a:ext>
            </a:extLst>
          </p:cNvPr>
          <p:cNvGrpSpPr/>
          <p:nvPr/>
        </p:nvGrpSpPr>
        <p:grpSpPr>
          <a:xfrm>
            <a:off x="4589520" y="5284157"/>
            <a:ext cx="1176480" cy="461880"/>
            <a:chOff x="4589520" y="5284157"/>
            <a:chExt cx="117648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2A112B6B-49D9-C004-03F8-A51BC0396EDC}"/>
                    </a:ext>
                  </a:extLst>
                </p14:cNvPr>
                <p14:cNvContentPartPr/>
                <p14:nvPr/>
              </p14:nvContentPartPr>
              <p14:xfrm>
                <a:off x="4589520" y="5284157"/>
                <a:ext cx="1176480" cy="957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2A112B6B-49D9-C004-03F8-A51BC0396E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71880" y="5266157"/>
                  <a:ext cx="1212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0EA8836C-A9A2-8773-EC43-4EA18D200021}"/>
                    </a:ext>
                  </a:extLst>
                </p14:cNvPr>
                <p14:cNvContentPartPr/>
                <p14:nvPr/>
              </p14:nvContentPartPr>
              <p14:xfrm>
                <a:off x="5127720" y="5425637"/>
                <a:ext cx="119520" cy="2973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0EA8836C-A9A2-8773-EC43-4EA18D20002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09720" y="5407997"/>
                  <a:ext cx="155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AF53262-1F99-8B8D-9964-096FA60C56AE}"/>
                    </a:ext>
                  </a:extLst>
                </p14:cNvPr>
                <p14:cNvContentPartPr/>
                <p14:nvPr/>
              </p14:nvContentPartPr>
              <p14:xfrm>
                <a:off x="5251920" y="5416637"/>
                <a:ext cx="65520" cy="3294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AF53262-1F99-8B8D-9964-096FA60C56A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33920" y="5398637"/>
                  <a:ext cx="1011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9886789-AB04-4B07-64D7-92549DAA2B12}"/>
                    </a:ext>
                  </a:extLst>
                </p14:cNvPr>
                <p14:cNvContentPartPr/>
                <p14:nvPr/>
              </p14:nvContentPartPr>
              <p14:xfrm>
                <a:off x="5187120" y="5574317"/>
                <a:ext cx="113760" cy="21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9886789-AB04-4B07-64D7-92549DAA2B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69480" y="5556317"/>
                  <a:ext cx="1494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CF1C7C2E-F44D-7237-6925-AED1F7713536}"/>
              </a:ext>
            </a:extLst>
          </p:cNvPr>
          <p:cNvGrpSpPr/>
          <p:nvPr/>
        </p:nvGrpSpPr>
        <p:grpSpPr>
          <a:xfrm>
            <a:off x="7449360" y="4660637"/>
            <a:ext cx="1318680" cy="320760"/>
            <a:chOff x="7449360" y="4660637"/>
            <a:chExt cx="131868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0FE83C35-631F-9495-BA94-01FE69329D9C}"/>
                    </a:ext>
                  </a:extLst>
                </p14:cNvPr>
                <p14:cNvContentPartPr/>
                <p14:nvPr/>
              </p14:nvContentPartPr>
              <p14:xfrm>
                <a:off x="7449360" y="4674317"/>
                <a:ext cx="6840" cy="118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0FE83C35-631F-9495-BA94-01FE69329D9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31360" y="4656317"/>
                  <a:ext cx="42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B147F2EE-C34C-4847-5800-E2D8F5C3DE85}"/>
                    </a:ext>
                  </a:extLst>
                </p14:cNvPr>
                <p14:cNvContentPartPr/>
                <p14:nvPr/>
              </p14:nvContentPartPr>
              <p14:xfrm>
                <a:off x="7529640" y="4704197"/>
                <a:ext cx="37800" cy="1036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B147F2EE-C34C-4847-5800-E2D8F5C3DE8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11640" y="4686197"/>
                  <a:ext cx="73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2C6A1A30-B3F7-3EFC-1911-0A150D54A2BB}"/>
                    </a:ext>
                  </a:extLst>
                </p14:cNvPr>
                <p14:cNvContentPartPr/>
                <p14:nvPr/>
              </p14:nvContentPartPr>
              <p14:xfrm>
                <a:off x="7655640" y="4660637"/>
                <a:ext cx="72000" cy="2228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2C6A1A30-B3F7-3EFC-1911-0A150D54A2B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38000" y="4642637"/>
                  <a:ext cx="107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1632D793-BBC9-485D-5936-EB6C0EFEE18A}"/>
                    </a:ext>
                  </a:extLst>
                </p14:cNvPr>
                <p14:cNvContentPartPr/>
                <p14:nvPr/>
              </p14:nvContentPartPr>
              <p14:xfrm>
                <a:off x="7846440" y="4662797"/>
                <a:ext cx="20520" cy="2980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1632D793-BBC9-485D-5936-EB6C0EFEE18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828800" y="4645157"/>
                  <a:ext cx="561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F3C6B75-DE25-890A-AEE8-91ADFFD8FC71}"/>
                    </a:ext>
                  </a:extLst>
                </p14:cNvPr>
                <p14:cNvContentPartPr/>
                <p14:nvPr/>
              </p14:nvContentPartPr>
              <p14:xfrm>
                <a:off x="7873080" y="4684037"/>
                <a:ext cx="71640" cy="1735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F3C6B75-DE25-890A-AEE8-91ADFFD8FC7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55080" y="4666397"/>
                  <a:ext cx="107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42E01D64-045D-92C1-E92D-D053BB5425BA}"/>
                    </a:ext>
                  </a:extLst>
                </p14:cNvPr>
                <p14:cNvContentPartPr/>
                <p14:nvPr/>
              </p14:nvContentPartPr>
              <p14:xfrm>
                <a:off x="7992240" y="4828037"/>
                <a:ext cx="4680" cy="662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42E01D64-045D-92C1-E92D-D053BB5425B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74240" y="4810037"/>
                  <a:ext cx="40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764F27C7-DFB6-7939-1AC9-8A4A2F57E6CB}"/>
                    </a:ext>
                  </a:extLst>
                </p14:cNvPr>
                <p14:cNvContentPartPr/>
                <p14:nvPr/>
              </p14:nvContentPartPr>
              <p14:xfrm>
                <a:off x="8045520" y="4884197"/>
                <a:ext cx="9360" cy="446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764F27C7-DFB6-7939-1AC9-8A4A2F57E6C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27520" y="4866197"/>
                  <a:ext cx="45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D6051037-A672-972C-78ED-5C726477F768}"/>
                    </a:ext>
                  </a:extLst>
                </p14:cNvPr>
                <p14:cNvContentPartPr/>
                <p14:nvPr/>
              </p14:nvContentPartPr>
              <p14:xfrm>
                <a:off x="8173320" y="4699517"/>
                <a:ext cx="11160" cy="281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D6051037-A672-972C-78ED-5C726477F76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55320" y="4681877"/>
                  <a:ext cx="468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75E75F2-FE00-EBFE-85EB-5AFD2493572F}"/>
                    </a:ext>
                  </a:extLst>
                </p14:cNvPr>
                <p14:cNvContentPartPr/>
                <p14:nvPr/>
              </p14:nvContentPartPr>
              <p14:xfrm>
                <a:off x="8198520" y="4715357"/>
                <a:ext cx="71280" cy="1728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75E75F2-FE00-EBFE-85EB-5AFD2493572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80520" y="4697717"/>
                  <a:ext cx="106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1F425A16-D4E3-75E3-E864-F41A4E1C77D8}"/>
                    </a:ext>
                  </a:extLst>
                </p14:cNvPr>
                <p14:cNvContentPartPr/>
                <p14:nvPr/>
              </p14:nvContentPartPr>
              <p14:xfrm>
                <a:off x="8294640" y="4823357"/>
                <a:ext cx="55080" cy="817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1F425A16-D4E3-75E3-E864-F41A4E1C77D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76640" y="4805717"/>
                  <a:ext cx="90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78EA6526-D79E-58D1-1D37-BA65CC3E97F6}"/>
                    </a:ext>
                  </a:extLst>
                </p14:cNvPr>
                <p14:cNvContentPartPr/>
                <p14:nvPr/>
              </p14:nvContentPartPr>
              <p14:xfrm>
                <a:off x="8405520" y="4895717"/>
                <a:ext cx="15120" cy="468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78EA6526-D79E-58D1-1D37-BA65CC3E97F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87520" y="4877717"/>
                  <a:ext cx="50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E2AAE37-3868-8F3C-3D29-151D614F3FF5}"/>
                    </a:ext>
                  </a:extLst>
                </p14:cNvPr>
                <p14:cNvContentPartPr/>
                <p14:nvPr/>
              </p14:nvContentPartPr>
              <p14:xfrm>
                <a:off x="8515320" y="4700237"/>
                <a:ext cx="9360" cy="2624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E2AAE37-3868-8F3C-3D29-151D614F3FF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97680" y="4682237"/>
                  <a:ext cx="45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1D161745-87BF-60D7-D737-252F2CF1A2B4}"/>
                    </a:ext>
                  </a:extLst>
                </p14:cNvPr>
                <p14:cNvContentPartPr/>
                <p14:nvPr/>
              </p14:nvContentPartPr>
              <p14:xfrm>
                <a:off x="8537280" y="4708517"/>
                <a:ext cx="46440" cy="1767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1D161745-87BF-60D7-D737-252F2CF1A2B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19280" y="4690877"/>
                  <a:ext cx="82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AB50D80-0D69-DC36-FFA2-D5CC154581AA}"/>
                    </a:ext>
                  </a:extLst>
                </p14:cNvPr>
                <p14:cNvContentPartPr/>
                <p14:nvPr/>
              </p14:nvContentPartPr>
              <p14:xfrm>
                <a:off x="8614680" y="4822637"/>
                <a:ext cx="59400" cy="1065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AB50D80-0D69-DC36-FFA2-D5CC154581A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96680" y="4804997"/>
                  <a:ext cx="95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F9E18326-E8CA-D480-7003-9A059BCFF49D}"/>
                    </a:ext>
                  </a:extLst>
                </p14:cNvPr>
                <p14:cNvContentPartPr/>
                <p14:nvPr/>
              </p14:nvContentPartPr>
              <p14:xfrm>
                <a:off x="8720160" y="4697717"/>
                <a:ext cx="47880" cy="2336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F9E18326-E8CA-D480-7003-9A059BCFF49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02160" y="4679717"/>
                  <a:ext cx="8352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9D528F4E-EBA8-D44C-E513-C4A9A0FF6A9A}"/>
              </a:ext>
            </a:extLst>
          </p:cNvPr>
          <p:cNvGrpSpPr/>
          <p:nvPr/>
        </p:nvGrpSpPr>
        <p:grpSpPr>
          <a:xfrm>
            <a:off x="8913120" y="4608797"/>
            <a:ext cx="783720" cy="389160"/>
            <a:chOff x="8913120" y="4608797"/>
            <a:chExt cx="78372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0CA6EBB-6D09-2F21-E87E-C3E73C810271}"/>
                    </a:ext>
                  </a:extLst>
                </p14:cNvPr>
                <p14:cNvContentPartPr/>
                <p14:nvPr/>
              </p14:nvContentPartPr>
              <p14:xfrm>
                <a:off x="8913120" y="4649477"/>
                <a:ext cx="142560" cy="1065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0CA6EBB-6D09-2F21-E87E-C3E73C8102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95480" y="4631837"/>
                  <a:ext cx="178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A1D9A92-C21C-4EB0-0079-C046F17E851B}"/>
                    </a:ext>
                  </a:extLst>
                </p14:cNvPr>
                <p14:cNvContentPartPr/>
                <p14:nvPr/>
              </p14:nvContentPartPr>
              <p14:xfrm>
                <a:off x="8934360" y="4808957"/>
                <a:ext cx="84600" cy="129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A1D9A92-C21C-4EB0-0079-C046F17E85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16720" y="4791317"/>
                  <a:ext cx="120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23A86B9-7A42-684E-E830-249831EC6DCA}"/>
                    </a:ext>
                  </a:extLst>
                </p14:cNvPr>
                <p14:cNvContentPartPr/>
                <p14:nvPr/>
              </p14:nvContentPartPr>
              <p14:xfrm>
                <a:off x="8945520" y="4748117"/>
                <a:ext cx="131040" cy="1659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23A86B9-7A42-684E-E830-249831EC6DC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927520" y="4730477"/>
                  <a:ext cx="166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27318341-FC3D-3AD7-2665-4B2ABDD28AA7}"/>
                    </a:ext>
                  </a:extLst>
                </p14:cNvPr>
                <p14:cNvContentPartPr/>
                <p14:nvPr/>
              </p14:nvContentPartPr>
              <p14:xfrm>
                <a:off x="9175200" y="4658117"/>
                <a:ext cx="145800" cy="90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27318341-FC3D-3AD7-2665-4B2ABDD28AA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157560" y="4640477"/>
                  <a:ext cx="181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EE7ABBCC-C565-7B1F-A167-4BFF7A7C46FA}"/>
                    </a:ext>
                  </a:extLst>
                </p14:cNvPr>
                <p14:cNvContentPartPr/>
                <p14:nvPr/>
              </p14:nvContentPartPr>
              <p14:xfrm>
                <a:off x="9185640" y="4734077"/>
                <a:ext cx="17640" cy="882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EE7ABBCC-C565-7B1F-A167-4BFF7A7C46F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67640" y="4716077"/>
                  <a:ext cx="53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2554E187-51D2-E85B-F2B7-6F4A50E0D476}"/>
                    </a:ext>
                  </a:extLst>
                </p14:cNvPr>
                <p14:cNvContentPartPr/>
                <p14:nvPr/>
              </p14:nvContentPartPr>
              <p14:xfrm>
                <a:off x="9195720" y="4740917"/>
                <a:ext cx="67320" cy="849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2554E187-51D2-E85B-F2B7-6F4A50E0D4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78080" y="4723277"/>
                  <a:ext cx="102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E80D4FF5-9F44-725C-F94C-C1D5B8F58D84}"/>
                    </a:ext>
                  </a:extLst>
                </p14:cNvPr>
                <p14:cNvContentPartPr/>
                <p14:nvPr/>
              </p14:nvContentPartPr>
              <p14:xfrm>
                <a:off x="9195720" y="4702397"/>
                <a:ext cx="103680" cy="2167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E80D4FF5-9F44-725C-F94C-C1D5B8F58D8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78080" y="4684397"/>
                  <a:ext cx="139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50E719B0-6F0A-7D36-A26E-FCF09968332F}"/>
                    </a:ext>
                  </a:extLst>
                </p14:cNvPr>
                <p14:cNvContentPartPr/>
                <p14:nvPr/>
              </p14:nvContentPartPr>
              <p14:xfrm>
                <a:off x="9501000" y="4623917"/>
                <a:ext cx="20880" cy="428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50E719B0-6F0A-7D36-A26E-FCF09968332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83000" y="4605917"/>
                  <a:ext cx="56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56B67A1-E98B-E35D-ABE8-B2CC7189E361}"/>
                    </a:ext>
                  </a:extLst>
                </p14:cNvPr>
                <p14:cNvContentPartPr/>
                <p14:nvPr/>
              </p14:nvContentPartPr>
              <p14:xfrm>
                <a:off x="9531240" y="4608797"/>
                <a:ext cx="47880" cy="759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56B67A1-E98B-E35D-ABE8-B2CC7189E36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13240" y="4591157"/>
                  <a:ext cx="8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28859364-413B-D2CB-E54F-744CA7187A36}"/>
                    </a:ext>
                  </a:extLst>
                </p14:cNvPr>
                <p14:cNvContentPartPr/>
                <p14:nvPr/>
              </p14:nvContentPartPr>
              <p14:xfrm>
                <a:off x="9459600" y="4693037"/>
                <a:ext cx="140760" cy="1544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28859364-413B-D2CB-E54F-744CA7187A3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41960" y="4675397"/>
                  <a:ext cx="176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CF7BBB3-83BE-CE94-9BF4-C48BA20AA9C9}"/>
                    </a:ext>
                  </a:extLst>
                </p14:cNvPr>
                <p14:cNvContentPartPr/>
                <p14:nvPr/>
              </p14:nvContentPartPr>
              <p14:xfrm>
                <a:off x="9580560" y="4788437"/>
                <a:ext cx="7200" cy="478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CF7BBB3-83BE-CE94-9BF4-C48BA20AA9C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62560" y="4770437"/>
                  <a:ext cx="42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3002314-836A-7AC3-CD7E-D597A12327F5}"/>
                    </a:ext>
                  </a:extLst>
                </p14:cNvPr>
                <p14:cNvContentPartPr/>
                <p14:nvPr/>
              </p14:nvContentPartPr>
              <p14:xfrm>
                <a:off x="9430080" y="4735517"/>
                <a:ext cx="97920" cy="1861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3002314-836A-7AC3-CD7E-D597A12327F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12080" y="4717877"/>
                  <a:ext cx="133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ED654B0-F168-1839-A605-A1DFEE28D8F9}"/>
                    </a:ext>
                  </a:extLst>
                </p14:cNvPr>
                <p14:cNvContentPartPr/>
                <p14:nvPr/>
              </p14:nvContentPartPr>
              <p14:xfrm>
                <a:off x="9340440" y="4796357"/>
                <a:ext cx="262440" cy="1461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ED654B0-F168-1839-A605-A1DFEE28D8F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22440" y="4778717"/>
                  <a:ext cx="298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5AB8A948-163D-54C2-06FD-8838D5B38902}"/>
                    </a:ext>
                  </a:extLst>
                </p14:cNvPr>
                <p14:cNvContentPartPr/>
                <p14:nvPr/>
              </p14:nvContentPartPr>
              <p14:xfrm>
                <a:off x="9680280" y="4930997"/>
                <a:ext cx="16560" cy="669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5AB8A948-163D-54C2-06FD-8838D5B3890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62280" y="4913357"/>
                  <a:ext cx="5220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469DCC06-1189-F31E-CEFB-5E637D8C512A}"/>
                  </a:ext>
                </a:extLst>
              </p14:cNvPr>
              <p14:cNvContentPartPr/>
              <p14:nvPr/>
            </p14:nvContentPartPr>
            <p14:xfrm>
              <a:off x="9853440" y="4744157"/>
              <a:ext cx="104040" cy="13464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469DCC06-1189-F31E-CEFB-5E637D8C512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835440" y="4726517"/>
                <a:ext cx="13968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B05706A1-82F3-B667-2DC4-5C20374D5A35}"/>
              </a:ext>
            </a:extLst>
          </p:cNvPr>
          <p:cNvGrpSpPr/>
          <p:nvPr/>
        </p:nvGrpSpPr>
        <p:grpSpPr>
          <a:xfrm>
            <a:off x="10135320" y="4583237"/>
            <a:ext cx="1170360" cy="357480"/>
            <a:chOff x="10135320" y="4583237"/>
            <a:chExt cx="117036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0D081181-AE93-225B-9ADF-52207DD63A92}"/>
                    </a:ext>
                  </a:extLst>
                </p14:cNvPr>
                <p14:cNvContentPartPr/>
                <p14:nvPr/>
              </p14:nvContentPartPr>
              <p14:xfrm>
                <a:off x="10135320" y="4654157"/>
                <a:ext cx="10080" cy="784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0D081181-AE93-225B-9ADF-52207DD63A9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117680" y="4636517"/>
                  <a:ext cx="45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79DD1000-B252-B7AC-945D-121B542B0919}"/>
                    </a:ext>
                  </a:extLst>
                </p14:cNvPr>
                <p14:cNvContentPartPr/>
                <p14:nvPr/>
              </p14:nvContentPartPr>
              <p14:xfrm>
                <a:off x="10141080" y="4654517"/>
                <a:ext cx="149400" cy="889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79DD1000-B252-B7AC-945D-121B542B091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23440" y="4636517"/>
                  <a:ext cx="185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36961D8-2240-0FFD-C9F9-38BABCBE474D}"/>
                    </a:ext>
                  </a:extLst>
                </p14:cNvPr>
                <p14:cNvContentPartPr/>
                <p14:nvPr/>
              </p14:nvContentPartPr>
              <p14:xfrm>
                <a:off x="10135320" y="4781957"/>
                <a:ext cx="111600" cy="64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36961D8-2240-0FFD-C9F9-38BABCBE474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117680" y="4764317"/>
                  <a:ext cx="147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5FE1C1C-19E9-8E74-D6D6-08F8726BCB58}"/>
                    </a:ext>
                  </a:extLst>
                </p14:cNvPr>
                <p14:cNvContentPartPr/>
                <p14:nvPr/>
              </p14:nvContentPartPr>
              <p14:xfrm>
                <a:off x="10159080" y="4834157"/>
                <a:ext cx="119520" cy="684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5FE1C1C-19E9-8E74-D6D6-08F8726BCB5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141080" y="4816517"/>
                  <a:ext cx="155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77593E1-39EF-2951-E7A7-3EE3A8C37C4B}"/>
                    </a:ext>
                  </a:extLst>
                </p14:cNvPr>
                <p14:cNvContentPartPr/>
                <p14:nvPr/>
              </p14:nvContentPartPr>
              <p14:xfrm>
                <a:off x="10416480" y="4583237"/>
                <a:ext cx="128160" cy="118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77593E1-39EF-2951-E7A7-3EE3A8C37C4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398480" y="4565237"/>
                  <a:ext cx="163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F56B5393-5AF9-EDB2-E0C9-D3CB8AF9E6E8}"/>
                    </a:ext>
                  </a:extLst>
                </p14:cNvPr>
                <p14:cNvContentPartPr/>
                <p14:nvPr/>
              </p14:nvContentPartPr>
              <p14:xfrm>
                <a:off x="10350240" y="4638677"/>
                <a:ext cx="16920" cy="856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F56B5393-5AF9-EDB2-E0C9-D3CB8AF9E6E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32600" y="4621037"/>
                  <a:ext cx="52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F01E1866-1D48-4577-5F7C-C7BF757D54C0}"/>
                    </a:ext>
                  </a:extLst>
                </p14:cNvPr>
                <p14:cNvContentPartPr/>
                <p14:nvPr/>
              </p14:nvContentPartPr>
              <p14:xfrm>
                <a:off x="10362840" y="4673597"/>
                <a:ext cx="212040" cy="572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F01E1866-1D48-4577-5F7C-C7BF757D54C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345200" y="4655957"/>
                  <a:ext cx="247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4F94E383-D184-9AB0-CA35-C019DC3AB07C}"/>
                    </a:ext>
                  </a:extLst>
                </p14:cNvPr>
                <p14:cNvContentPartPr/>
                <p14:nvPr/>
              </p14:nvContentPartPr>
              <p14:xfrm>
                <a:off x="10377600" y="4633997"/>
                <a:ext cx="106200" cy="2847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4F94E383-D184-9AB0-CA35-C019DC3AB07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59960" y="4616357"/>
                  <a:ext cx="141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FD71A23-0DFF-8C04-CB3A-66302B83D079}"/>
                    </a:ext>
                  </a:extLst>
                </p14:cNvPr>
                <p14:cNvContentPartPr/>
                <p14:nvPr/>
              </p14:nvContentPartPr>
              <p14:xfrm>
                <a:off x="10392360" y="4782677"/>
                <a:ext cx="187560" cy="1526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FD71A23-0DFF-8C04-CB3A-66302B83D07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374360" y="4765037"/>
                  <a:ext cx="223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BC76A00C-A671-F1B8-1148-2C461E175A42}"/>
                    </a:ext>
                  </a:extLst>
                </p14:cNvPr>
                <p14:cNvContentPartPr/>
                <p14:nvPr/>
              </p14:nvContentPartPr>
              <p14:xfrm>
                <a:off x="10434120" y="4816877"/>
                <a:ext cx="54720" cy="766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BC76A00C-A671-F1B8-1148-2C461E175A4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416120" y="4799237"/>
                  <a:ext cx="90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1709CE27-67F3-80D1-8D3E-FAE23BB596B4}"/>
                    </a:ext>
                  </a:extLst>
                </p14:cNvPr>
                <p14:cNvContentPartPr/>
                <p14:nvPr/>
              </p14:nvContentPartPr>
              <p14:xfrm>
                <a:off x="10682160" y="4640477"/>
                <a:ext cx="55440" cy="450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1709CE27-67F3-80D1-8D3E-FAE23BB596B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664520" y="4622837"/>
                  <a:ext cx="91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474D34C1-FD93-19D3-7FE6-0658118C81B2}"/>
                    </a:ext>
                  </a:extLst>
                </p14:cNvPr>
                <p14:cNvContentPartPr/>
                <p14:nvPr/>
              </p14:nvContentPartPr>
              <p14:xfrm>
                <a:off x="10680000" y="4619957"/>
                <a:ext cx="137880" cy="1036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474D34C1-FD93-19D3-7FE6-0658118C81B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662360" y="4601957"/>
                  <a:ext cx="173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7E18ED5-546A-4564-E72F-130D2B079ABA}"/>
                    </a:ext>
                  </a:extLst>
                </p14:cNvPr>
                <p14:cNvContentPartPr/>
                <p14:nvPr/>
              </p14:nvContentPartPr>
              <p14:xfrm>
                <a:off x="10649760" y="4797077"/>
                <a:ext cx="170640" cy="129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7E18ED5-546A-4564-E72F-130D2B079AB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631760" y="4779077"/>
                  <a:ext cx="206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510906BD-E300-BC8A-1202-6CCFC7859FB3}"/>
                    </a:ext>
                  </a:extLst>
                </p14:cNvPr>
                <p14:cNvContentPartPr/>
                <p14:nvPr/>
              </p14:nvContentPartPr>
              <p14:xfrm>
                <a:off x="10743720" y="4644077"/>
                <a:ext cx="109080" cy="2469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510906BD-E300-BC8A-1202-6CCFC7859FB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725720" y="4626077"/>
                  <a:ext cx="144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35D2BEFF-4A12-71F4-A43C-444D4DFE7989}"/>
                    </a:ext>
                  </a:extLst>
                </p14:cNvPr>
                <p14:cNvContentPartPr/>
                <p14:nvPr/>
              </p14:nvContentPartPr>
              <p14:xfrm>
                <a:off x="10780440" y="4664597"/>
                <a:ext cx="128880" cy="2581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35D2BEFF-4A12-71F4-A43C-444D4DFE798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62800" y="4646597"/>
                  <a:ext cx="164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6A891171-5DA9-895F-2F4D-A7F93C8CDAF4}"/>
                    </a:ext>
                  </a:extLst>
                </p14:cNvPr>
                <p14:cNvContentPartPr/>
                <p14:nvPr/>
              </p14:nvContentPartPr>
              <p14:xfrm>
                <a:off x="10971240" y="4685837"/>
                <a:ext cx="171720" cy="2246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6A891171-5DA9-895F-2F4D-A7F93C8CDAF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953600" y="4667837"/>
                  <a:ext cx="207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ED1507B-2602-6877-3D40-AE10E353BEF7}"/>
                    </a:ext>
                  </a:extLst>
                </p14:cNvPr>
                <p14:cNvContentPartPr/>
                <p14:nvPr/>
              </p14:nvContentPartPr>
              <p14:xfrm>
                <a:off x="10990680" y="4783037"/>
                <a:ext cx="151200" cy="147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ED1507B-2602-6877-3D40-AE10E353BEF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973040" y="4765397"/>
                  <a:ext cx="186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01A6204-A832-EE7F-78DA-A6F24C6111E2}"/>
                    </a:ext>
                  </a:extLst>
                </p14:cNvPr>
                <p14:cNvContentPartPr/>
                <p14:nvPr/>
              </p14:nvContentPartPr>
              <p14:xfrm>
                <a:off x="11009400" y="4666757"/>
                <a:ext cx="101880" cy="1976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01A6204-A832-EE7F-78DA-A6F24C6111E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991760" y="4649117"/>
                  <a:ext cx="137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688F42EC-61F2-4190-EE2E-23AC51D8E914}"/>
                    </a:ext>
                  </a:extLst>
                </p14:cNvPr>
                <p14:cNvContentPartPr/>
                <p14:nvPr/>
              </p14:nvContentPartPr>
              <p14:xfrm>
                <a:off x="10977000" y="4722557"/>
                <a:ext cx="156240" cy="1494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688F42EC-61F2-4190-EE2E-23AC51D8E91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959000" y="4704557"/>
                  <a:ext cx="191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96B4D22-9F21-35FD-BAA3-91D026153A0A}"/>
                    </a:ext>
                  </a:extLst>
                </p14:cNvPr>
                <p14:cNvContentPartPr/>
                <p14:nvPr/>
              </p14:nvContentPartPr>
              <p14:xfrm>
                <a:off x="11167440" y="4667477"/>
                <a:ext cx="124560" cy="2412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96B4D22-9F21-35FD-BAA3-91D026153A0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149440" y="4649477"/>
                  <a:ext cx="160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AE481BAC-4228-1752-E3D9-23272E5A82F4}"/>
                    </a:ext>
                  </a:extLst>
                </p14:cNvPr>
                <p14:cNvContentPartPr/>
                <p14:nvPr/>
              </p14:nvContentPartPr>
              <p14:xfrm>
                <a:off x="11191920" y="4788437"/>
                <a:ext cx="113760" cy="1522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AE481BAC-4228-1752-E3D9-23272E5A82F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173920" y="4770797"/>
                  <a:ext cx="1494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4C1859D8-A8E2-A657-8EA4-61DEE4F7E64B}"/>
              </a:ext>
            </a:extLst>
          </p:cNvPr>
          <p:cNvGrpSpPr/>
          <p:nvPr/>
        </p:nvGrpSpPr>
        <p:grpSpPr>
          <a:xfrm>
            <a:off x="7414080" y="5129357"/>
            <a:ext cx="3476160" cy="359640"/>
            <a:chOff x="7414080" y="5129357"/>
            <a:chExt cx="347616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28D3B3B3-9EA0-6546-D531-C4CAEF4A280B}"/>
                    </a:ext>
                  </a:extLst>
                </p14:cNvPr>
                <p14:cNvContentPartPr/>
                <p14:nvPr/>
              </p14:nvContentPartPr>
              <p14:xfrm>
                <a:off x="7414080" y="5229797"/>
                <a:ext cx="74160" cy="2538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28D3B3B3-9EA0-6546-D531-C4CAEF4A280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96440" y="5211797"/>
                  <a:ext cx="1098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ADBEF0F-6335-E1C9-F026-8317DACC4624}"/>
                    </a:ext>
                  </a:extLst>
                </p14:cNvPr>
                <p14:cNvContentPartPr/>
                <p14:nvPr/>
              </p14:nvContentPartPr>
              <p14:xfrm>
                <a:off x="7506960" y="5258597"/>
                <a:ext cx="58320" cy="2106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ADBEF0F-6335-E1C9-F026-8317DACC462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489320" y="5240597"/>
                  <a:ext cx="93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122E9863-D1C3-1B3A-E03C-80386F257E0A}"/>
                    </a:ext>
                  </a:extLst>
                </p14:cNvPr>
                <p14:cNvContentPartPr/>
                <p14:nvPr/>
              </p14:nvContentPartPr>
              <p14:xfrm>
                <a:off x="7470960" y="5196677"/>
                <a:ext cx="210240" cy="2070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122E9863-D1C3-1B3A-E03C-80386F257E0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53320" y="5179037"/>
                  <a:ext cx="245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74F0DFE5-CCAA-D83F-6DCA-92E02D36C601}"/>
                    </a:ext>
                  </a:extLst>
                </p14:cNvPr>
                <p14:cNvContentPartPr/>
                <p14:nvPr/>
              </p14:nvContentPartPr>
              <p14:xfrm>
                <a:off x="7669320" y="5165717"/>
                <a:ext cx="110520" cy="914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74F0DFE5-CCAA-D83F-6DCA-92E02D36C60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651680" y="5147717"/>
                  <a:ext cx="146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2EFFC417-69C6-96BD-A49A-7813A95BCD9B}"/>
                    </a:ext>
                  </a:extLst>
                </p14:cNvPr>
                <p14:cNvContentPartPr/>
                <p14:nvPr/>
              </p14:nvContentPartPr>
              <p14:xfrm>
                <a:off x="7664640" y="5215037"/>
                <a:ext cx="101880" cy="709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2EFFC417-69C6-96BD-A49A-7813A95BCD9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47000" y="5197037"/>
                  <a:ext cx="137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A68485BF-D7FD-3EF0-F5A5-D4F02CEC13AB}"/>
                    </a:ext>
                  </a:extLst>
                </p14:cNvPr>
                <p14:cNvContentPartPr/>
                <p14:nvPr/>
              </p14:nvContentPartPr>
              <p14:xfrm>
                <a:off x="7627560" y="5336357"/>
                <a:ext cx="151560" cy="122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A68485BF-D7FD-3EF0-F5A5-D4F02CEC13A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609560" y="5318717"/>
                  <a:ext cx="187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4EE5BA8B-538F-954F-0344-D1F16786D42A}"/>
                    </a:ext>
                  </a:extLst>
                </p14:cNvPr>
                <p14:cNvContentPartPr/>
                <p14:nvPr/>
              </p14:nvContentPartPr>
              <p14:xfrm>
                <a:off x="7720440" y="5355437"/>
                <a:ext cx="65160" cy="669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4EE5BA8B-538F-954F-0344-D1F16786D42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702440" y="5337437"/>
                  <a:ext cx="10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04366C10-BBC2-498D-20C7-BE399766A253}"/>
                    </a:ext>
                  </a:extLst>
                </p14:cNvPr>
                <p14:cNvContentPartPr/>
                <p14:nvPr/>
              </p14:nvContentPartPr>
              <p14:xfrm>
                <a:off x="7659600" y="5402237"/>
                <a:ext cx="168840" cy="838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04366C10-BBC2-498D-20C7-BE399766A25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641600" y="5384597"/>
                  <a:ext cx="204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29ED2752-2F9C-1284-6820-6AB7F5035C65}"/>
                    </a:ext>
                  </a:extLst>
                </p14:cNvPr>
                <p14:cNvContentPartPr/>
                <p14:nvPr/>
              </p14:nvContentPartPr>
              <p14:xfrm>
                <a:off x="7884960" y="5209997"/>
                <a:ext cx="120240" cy="118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29ED2752-2F9C-1284-6820-6AB7F5035C6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66960" y="5192357"/>
                  <a:ext cx="155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CE97A557-C7DA-1F16-2699-4A30B978FA0C}"/>
                    </a:ext>
                  </a:extLst>
                </p14:cNvPr>
                <p14:cNvContentPartPr/>
                <p14:nvPr/>
              </p14:nvContentPartPr>
              <p14:xfrm>
                <a:off x="7902600" y="5220437"/>
                <a:ext cx="127080" cy="1436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CE97A557-C7DA-1F16-2699-4A30B978FA0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84960" y="5202797"/>
                  <a:ext cx="162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7366795F-F19E-42BF-8F2F-3CF64FC420B9}"/>
                    </a:ext>
                  </a:extLst>
                </p14:cNvPr>
                <p14:cNvContentPartPr/>
                <p14:nvPr/>
              </p14:nvContentPartPr>
              <p14:xfrm>
                <a:off x="7894680" y="5389637"/>
                <a:ext cx="7200" cy="694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7366795F-F19E-42BF-8F2F-3CF64FC420B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876680" y="5371997"/>
                  <a:ext cx="42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B7ED62E3-03BB-9CBD-B07A-4725D059FB89}"/>
                    </a:ext>
                  </a:extLst>
                </p14:cNvPr>
                <p14:cNvContentPartPr/>
                <p14:nvPr/>
              </p14:nvContentPartPr>
              <p14:xfrm>
                <a:off x="7903320" y="5367317"/>
                <a:ext cx="163080" cy="1015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B7ED62E3-03BB-9CBD-B07A-4725D059FB8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85320" y="5349677"/>
                  <a:ext cx="198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CF842BA-A6D3-7408-1D1F-BDBFD44D8733}"/>
                    </a:ext>
                  </a:extLst>
                </p14:cNvPr>
                <p14:cNvContentPartPr/>
                <p14:nvPr/>
              </p14:nvContentPartPr>
              <p14:xfrm>
                <a:off x="8137680" y="5206397"/>
                <a:ext cx="150120" cy="237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CF842BA-A6D3-7408-1D1F-BDBFD44D873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19680" y="5188397"/>
                  <a:ext cx="185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92411EA7-E3D1-FB7D-2EDF-17FC155D7D7B}"/>
                    </a:ext>
                  </a:extLst>
                </p14:cNvPr>
                <p14:cNvContentPartPr/>
                <p14:nvPr/>
              </p14:nvContentPartPr>
              <p14:xfrm>
                <a:off x="8140560" y="5279477"/>
                <a:ext cx="93240" cy="763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92411EA7-E3D1-FB7D-2EDF-17FC155D7D7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22560" y="5261837"/>
                  <a:ext cx="128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92AB2D24-AD21-EEBB-4A22-3F16288D2A15}"/>
                    </a:ext>
                  </a:extLst>
                </p14:cNvPr>
                <p14:cNvContentPartPr/>
                <p14:nvPr/>
              </p14:nvContentPartPr>
              <p14:xfrm>
                <a:off x="8162880" y="5256077"/>
                <a:ext cx="104400" cy="2152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92AB2D24-AD21-EEBB-4A22-3F16288D2A1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145240" y="5238437"/>
                  <a:ext cx="140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E7144073-81CA-D4EE-DB31-10029B0F9051}"/>
                    </a:ext>
                  </a:extLst>
                </p14:cNvPr>
                <p14:cNvContentPartPr/>
                <p14:nvPr/>
              </p14:nvContentPartPr>
              <p14:xfrm>
                <a:off x="8425320" y="5141957"/>
                <a:ext cx="51840" cy="403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E7144073-81CA-D4EE-DB31-10029B0F905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407680" y="5124317"/>
                  <a:ext cx="8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E70EC2F4-FD44-D011-2BFC-F0259C6BD7C9}"/>
                    </a:ext>
                  </a:extLst>
                </p14:cNvPr>
                <p14:cNvContentPartPr/>
                <p14:nvPr/>
              </p14:nvContentPartPr>
              <p14:xfrm>
                <a:off x="8480040" y="5137637"/>
                <a:ext cx="31320" cy="612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E70EC2F4-FD44-D011-2BFC-F0259C6BD7C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462040" y="5119637"/>
                  <a:ext cx="66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0A079082-870E-BC77-C85D-C857C653F596}"/>
                    </a:ext>
                  </a:extLst>
                </p14:cNvPr>
                <p14:cNvContentPartPr/>
                <p14:nvPr/>
              </p14:nvContentPartPr>
              <p14:xfrm>
                <a:off x="8390040" y="5207837"/>
                <a:ext cx="144360" cy="270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0A079082-870E-BC77-C85D-C857C653F59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372040" y="5189837"/>
                  <a:ext cx="180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6B02047E-663E-B212-DD21-72F44F03D54A}"/>
                    </a:ext>
                  </a:extLst>
                </p14:cNvPr>
                <p14:cNvContentPartPr/>
                <p14:nvPr/>
              </p14:nvContentPartPr>
              <p14:xfrm>
                <a:off x="8410200" y="5283077"/>
                <a:ext cx="132840" cy="612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6B02047E-663E-B212-DD21-72F44F03D54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92560" y="5265077"/>
                  <a:ext cx="168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A19AE350-482F-4C8D-5660-4C9164519065}"/>
                    </a:ext>
                  </a:extLst>
                </p14:cNvPr>
                <p14:cNvContentPartPr/>
                <p14:nvPr/>
              </p14:nvContentPartPr>
              <p14:xfrm>
                <a:off x="8360520" y="5258597"/>
                <a:ext cx="136080" cy="1591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A19AE350-482F-4C8D-5660-4C916451906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42880" y="5240597"/>
                  <a:ext cx="171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8FC7F3CE-FA0C-62F4-E314-207919EA946C}"/>
                    </a:ext>
                  </a:extLst>
                </p14:cNvPr>
                <p14:cNvContentPartPr/>
                <p14:nvPr/>
              </p14:nvContentPartPr>
              <p14:xfrm>
                <a:off x="8312640" y="5320877"/>
                <a:ext cx="240480" cy="1252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8FC7F3CE-FA0C-62F4-E314-207919EA946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94640" y="5303237"/>
                  <a:ext cx="276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35942378-AA94-DCB0-865C-AD057C83528D}"/>
                    </a:ext>
                  </a:extLst>
                </p14:cNvPr>
                <p14:cNvContentPartPr/>
                <p14:nvPr/>
              </p14:nvContentPartPr>
              <p14:xfrm>
                <a:off x="8760480" y="5129357"/>
                <a:ext cx="12960" cy="2016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35942378-AA94-DCB0-865C-AD057C83528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42840" y="5111717"/>
                  <a:ext cx="48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9B40DC8E-1554-CACE-BEC2-690E937ABE6D}"/>
                    </a:ext>
                  </a:extLst>
                </p14:cNvPr>
                <p14:cNvContentPartPr/>
                <p14:nvPr/>
              </p14:nvContentPartPr>
              <p14:xfrm>
                <a:off x="8696760" y="5164997"/>
                <a:ext cx="103680" cy="90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9B40DC8E-1554-CACE-BEC2-690E937ABE6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78760" y="5146997"/>
                  <a:ext cx="139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4A9C0AAE-B13E-5F06-5319-91A269985566}"/>
                    </a:ext>
                  </a:extLst>
                </p14:cNvPr>
                <p14:cNvContentPartPr/>
                <p14:nvPr/>
              </p14:nvContentPartPr>
              <p14:xfrm>
                <a:off x="8714400" y="5229797"/>
                <a:ext cx="57600" cy="1000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4A9C0AAE-B13E-5F06-5319-91A26998556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96760" y="5211797"/>
                  <a:ext cx="93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BA48778C-668A-6691-9D3D-06439DB76CAE}"/>
                    </a:ext>
                  </a:extLst>
                </p14:cNvPr>
                <p14:cNvContentPartPr/>
                <p14:nvPr/>
              </p14:nvContentPartPr>
              <p14:xfrm>
                <a:off x="8685600" y="5330597"/>
                <a:ext cx="63720" cy="1245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BA48778C-668A-6691-9D3D-06439DB76CA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667960" y="5312957"/>
                  <a:ext cx="99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0294FEA9-0156-AD1D-8A8C-368AA104EFD2}"/>
                    </a:ext>
                  </a:extLst>
                </p14:cNvPr>
                <p14:cNvContentPartPr/>
                <p14:nvPr/>
              </p14:nvContentPartPr>
              <p14:xfrm>
                <a:off x="8760840" y="5292077"/>
                <a:ext cx="171360" cy="849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0294FEA9-0156-AD1D-8A8C-368AA104EFD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742840" y="5274437"/>
                  <a:ext cx="207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FDF82215-F70D-19EC-FA3B-2D91B19A15DC}"/>
                    </a:ext>
                  </a:extLst>
                </p14:cNvPr>
                <p14:cNvContentPartPr/>
                <p14:nvPr/>
              </p14:nvContentPartPr>
              <p14:xfrm>
                <a:off x="8814840" y="5231597"/>
                <a:ext cx="48600" cy="1843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FDF82215-F70D-19EC-FA3B-2D91B19A15D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96840" y="5213597"/>
                  <a:ext cx="84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5F3C2FD5-E15C-6146-3637-E1DCB70150AB}"/>
                    </a:ext>
                  </a:extLst>
                </p14:cNvPr>
                <p14:cNvContentPartPr/>
                <p14:nvPr/>
              </p14:nvContentPartPr>
              <p14:xfrm>
                <a:off x="8870280" y="5230877"/>
                <a:ext cx="109800" cy="2001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5F3C2FD5-E15C-6146-3637-E1DCB70150A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52280" y="5213237"/>
                  <a:ext cx="145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97B59069-CF58-9846-D976-4ECD549188ED}"/>
                    </a:ext>
                  </a:extLst>
                </p14:cNvPr>
                <p14:cNvContentPartPr/>
                <p14:nvPr/>
              </p14:nvContentPartPr>
              <p14:xfrm>
                <a:off x="9035520" y="5159237"/>
                <a:ext cx="148320" cy="302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97B59069-CF58-9846-D976-4ECD549188E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17520" y="5141237"/>
                  <a:ext cx="183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82E09EAE-90B8-E341-FF88-B1585D39000D}"/>
                    </a:ext>
                  </a:extLst>
                </p14:cNvPr>
                <p14:cNvContentPartPr/>
                <p14:nvPr/>
              </p14:nvContentPartPr>
              <p14:xfrm>
                <a:off x="9024360" y="5247437"/>
                <a:ext cx="76680" cy="1155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82E09EAE-90B8-E341-FF88-B1585D39000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06720" y="5229797"/>
                  <a:ext cx="112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46ACFB44-37BA-7BCB-DE13-9C02BB9762B1}"/>
                    </a:ext>
                  </a:extLst>
                </p14:cNvPr>
                <p14:cNvContentPartPr/>
                <p14:nvPr/>
              </p14:nvContentPartPr>
              <p14:xfrm>
                <a:off x="9057840" y="5225117"/>
                <a:ext cx="109800" cy="2034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46ACFB44-37BA-7BCB-DE13-9C02BB9762B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39840" y="5207477"/>
                  <a:ext cx="145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0B7D3D32-8A96-D0DC-E65B-E70AD128978B}"/>
                    </a:ext>
                  </a:extLst>
                </p14:cNvPr>
                <p14:cNvContentPartPr/>
                <p14:nvPr/>
              </p14:nvContentPartPr>
              <p14:xfrm>
                <a:off x="9293280" y="5192357"/>
                <a:ext cx="40680" cy="608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0B7D3D32-8A96-D0DC-E65B-E70AD128978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75280" y="5174717"/>
                  <a:ext cx="76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61DAC0E4-6802-4B81-1C59-92EC459EA963}"/>
                    </a:ext>
                  </a:extLst>
                </p14:cNvPr>
                <p14:cNvContentPartPr/>
                <p14:nvPr/>
              </p14:nvContentPartPr>
              <p14:xfrm>
                <a:off x="9366000" y="5177597"/>
                <a:ext cx="31320" cy="720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61DAC0E4-6802-4B81-1C59-92EC459EA96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348360" y="5159597"/>
                  <a:ext cx="66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C409A35E-A7D8-0286-CCD1-A885B43CEF82}"/>
                    </a:ext>
                  </a:extLst>
                </p14:cNvPr>
                <p14:cNvContentPartPr/>
                <p14:nvPr/>
              </p14:nvContentPartPr>
              <p14:xfrm>
                <a:off x="9288600" y="5271557"/>
                <a:ext cx="147240" cy="756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C409A35E-A7D8-0286-CCD1-A885B43CEF8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270960" y="5253917"/>
                  <a:ext cx="182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5D2049F7-7056-6B82-150B-3AB181500FF7}"/>
                    </a:ext>
                  </a:extLst>
                </p14:cNvPr>
                <p14:cNvContentPartPr/>
                <p14:nvPr/>
              </p14:nvContentPartPr>
              <p14:xfrm>
                <a:off x="9332160" y="5154197"/>
                <a:ext cx="24480" cy="2379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5D2049F7-7056-6B82-150B-3AB181500FF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314520" y="5136197"/>
                  <a:ext cx="60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9E5921BD-8C3D-3A87-A12E-19771DFAF754}"/>
                    </a:ext>
                  </a:extLst>
                </p14:cNvPr>
                <p14:cNvContentPartPr/>
                <p14:nvPr/>
              </p14:nvContentPartPr>
              <p14:xfrm>
                <a:off x="9405600" y="5179757"/>
                <a:ext cx="100080" cy="2797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9E5921BD-8C3D-3A87-A12E-19771DFAF75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387600" y="5162117"/>
                  <a:ext cx="1357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A99CCAFA-6A28-24F8-F0FF-783D981DC750}"/>
                    </a:ext>
                  </a:extLst>
                </p14:cNvPr>
                <p14:cNvContentPartPr/>
                <p14:nvPr/>
              </p14:nvContentPartPr>
              <p14:xfrm>
                <a:off x="9581640" y="5185157"/>
                <a:ext cx="159840" cy="2066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A99CCAFA-6A28-24F8-F0FF-783D981DC75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563640" y="5167157"/>
                  <a:ext cx="195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4CC52490-2DD2-3898-E9ED-027CF5877D05}"/>
                    </a:ext>
                  </a:extLst>
                </p14:cNvPr>
                <p14:cNvContentPartPr/>
                <p14:nvPr/>
              </p14:nvContentPartPr>
              <p14:xfrm>
                <a:off x="9603960" y="5288477"/>
                <a:ext cx="140400" cy="309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4CC52490-2DD2-3898-E9ED-027CF5877D0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586320" y="5270837"/>
                  <a:ext cx="176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B3AE1C08-9ACB-B06B-D235-43BE3397F313}"/>
                    </a:ext>
                  </a:extLst>
                </p14:cNvPr>
                <p14:cNvContentPartPr/>
                <p14:nvPr/>
              </p14:nvContentPartPr>
              <p14:xfrm>
                <a:off x="9634560" y="5143757"/>
                <a:ext cx="217080" cy="28728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B3AE1C08-9ACB-B06B-D235-43BE3397F31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616560" y="5126117"/>
                  <a:ext cx="252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F6C8AB93-947D-3395-9568-B7CA7247EF88}"/>
                    </a:ext>
                  </a:extLst>
                </p14:cNvPr>
                <p14:cNvContentPartPr/>
                <p14:nvPr/>
              </p14:nvContentPartPr>
              <p14:xfrm>
                <a:off x="9963960" y="5144477"/>
                <a:ext cx="100440" cy="2527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F6C8AB93-947D-3395-9568-B7CA7247EF8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946320" y="5126477"/>
                  <a:ext cx="136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D014276-9542-04CC-850B-879AD857B237}"/>
                    </a:ext>
                  </a:extLst>
                </p14:cNvPr>
                <p14:cNvContentPartPr/>
                <p14:nvPr/>
              </p14:nvContentPartPr>
              <p14:xfrm>
                <a:off x="10124880" y="5337077"/>
                <a:ext cx="88920" cy="1040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D014276-9542-04CC-850B-879AD857B23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106880" y="5319077"/>
                  <a:ext cx="12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8B1AA18B-70D9-DA3B-2176-83C029ADA824}"/>
                    </a:ext>
                  </a:extLst>
                </p14:cNvPr>
                <p14:cNvContentPartPr/>
                <p14:nvPr/>
              </p14:nvContentPartPr>
              <p14:xfrm>
                <a:off x="10305600" y="5179757"/>
                <a:ext cx="99000" cy="2296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8B1AA18B-70D9-DA3B-2176-83C029ADA82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287600" y="5161757"/>
                  <a:ext cx="134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C012CFB9-1072-5EAC-332A-3E154D23B906}"/>
                    </a:ext>
                  </a:extLst>
                </p14:cNvPr>
                <p14:cNvContentPartPr/>
                <p14:nvPr/>
              </p14:nvContentPartPr>
              <p14:xfrm>
                <a:off x="10433040" y="5338157"/>
                <a:ext cx="57600" cy="795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C012CFB9-1072-5EAC-332A-3E154D23B90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415040" y="5320157"/>
                  <a:ext cx="93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C2A6D4AB-927B-460F-5FB1-B5D9D86734A3}"/>
                    </a:ext>
                  </a:extLst>
                </p14:cNvPr>
                <p14:cNvContentPartPr/>
                <p14:nvPr/>
              </p14:nvContentPartPr>
              <p14:xfrm>
                <a:off x="10565520" y="5402957"/>
                <a:ext cx="21600" cy="342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C2A6D4AB-927B-460F-5FB1-B5D9D86734A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547520" y="5384957"/>
                  <a:ext cx="57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E906D693-3D9E-8610-D831-DD7605A10F38}"/>
                    </a:ext>
                  </a:extLst>
                </p14:cNvPr>
                <p14:cNvContentPartPr/>
                <p14:nvPr/>
              </p14:nvContentPartPr>
              <p14:xfrm>
                <a:off x="10700160" y="5159237"/>
                <a:ext cx="100440" cy="27180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E906D693-3D9E-8610-D831-DD7605A10F3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682520" y="5141597"/>
                  <a:ext cx="136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F56F2683-5F95-A33C-4DF9-6F2C1AC7BA5B}"/>
                    </a:ext>
                  </a:extLst>
                </p14:cNvPr>
                <p14:cNvContentPartPr/>
                <p14:nvPr/>
              </p14:nvContentPartPr>
              <p14:xfrm>
                <a:off x="10835520" y="5342117"/>
                <a:ext cx="54720" cy="14688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F56F2683-5F95-A33C-4DF9-6F2C1AC7BA5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817520" y="5324117"/>
                  <a:ext cx="903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DD0DDE83-02E2-110F-0DCE-7589B94D8585}"/>
              </a:ext>
            </a:extLst>
          </p:cNvPr>
          <p:cNvGrpSpPr/>
          <p:nvPr/>
        </p:nvGrpSpPr>
        <p:grpSpPr>
          <a:xfrm>
            <a:off x="7492920" y="5580437"/>
            <a:ext cx="1418040" cy="331200"/>
            <a:chOff x="7492920" y="5580437"/>
            <a:chExt cx="141804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EC8BBE5F-7845-A5E2-22BC-5C11B75EA22D}"/>
                    </a:ext>
                  </a:extLst>
                </p14:cNvPr>
                <p14:cNvContentPartPr/>
                <p14:nvPr/>
              </p14:nvContentPartPr>
              <p14:xfrm>
                <a:off x="7512000" y="5638037"/>
                <a:ext cx="29520" cy="1008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EC8BBE5F-7845-A5E2-22BC-5C11B75EA22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94360" y="5620037"/>
                  <a:ext cx="65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FCFC0E37-B155-FDFB-84CE-20520C40A88C}"/>
                    </a:ext>
                  </a:extLst>
                </p14:cNvPr>
                <p14:cNvContentPartPr/>
                <p14:nvPr/>
              </p14:nvContentPartPr>
              <p14:xfrm>
                <a:off x="7539720" y="5596277"/>
                <a:ext cx="106560" cy="1022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FCFC0E37-B155-FDFB-84CE-20520C40A88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522080" y="5578637"/>
                  <a:ext cx="142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DA172A49-7FBA-755E-C45E-3E1B119AC823}"/>
                    </a:ext>
                  </a:extLst>
                </p14:cNvPr>
                <p14:cNvContentPartPr/>
                <p14:nvPr/>
              </p14:nvContentPartPr>
              <p14:xfrm>
                <a:off x="7564920" y="5635157"/>
                <a:ext cx="71280" cy="5760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DA172A49-7FBA-755E-C45E-3E1B119AC82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547280" y="5617157"/>
                  <a:ext cx="106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FFDFDE95-E5B6-D2B7-9DB8-B7D56804BD19}"/>
                    </a:ext>
                  </a:extLst>
                </p14:cNvPr>
                <p14:cNvContentPartPr/>
                <p14:nvPr/>
              </p14:nvContentPartPr>
              <p14:xfrm>
                <a:off x="7492920" y="5741717"/>
                <a:ext cx="168840" cy="3528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FFDFDE95-E5B6-D2B7-9DB8-B7D56804BD1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474920" y="5723717"/>
                  <a:ext cx="204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93A2C53F-0A1C-E560-FA3F-D4E953DE3A9B}"/>
                    </a:ext>
                  </a:extLst>
                </p14:cNvPr>
                <p14:cNvContentPartPr/>
                <p14:nvPr/>
              </p14:nvContentPartPr>
              <p14:xfrm>
                <a:off x="7600560" y="5758997"/>
                <a:ext cx="52920" cy="968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93A2C53F-0A1C-E560-FA3F-D4E953DE3A9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582560" y="5740997"/>
                  <a:ext cx="88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7EB36283-18F9-46D6-BB4A-6041D4DDE976}"/>
                    </a:ext>
                  </a:extLst>
                </p14:cNvPr>
                <p14:cNvContentPartPr/>
                <p14:nvPr/>
              </p14:nvContentPartPr>
              <p14:xfrm>
                <a:off x="7506600" y="5826317"/>
                <a:ext cx="245160" cy="853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7EB36283-18F9-46D6-BB4A-6041D4DDE97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488600" y="5808677"/>
                  <a:ext cx="280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6CBE82BA-2FBB-0D53-E437-51BE85B00B62}"/>
                    </a:ext>
                  </a:extLst>
                </p14:cNvPr>
                <p14:cNvContentPartPr/>
                <p14:nvPr/>
              </p14:nvContentPartPr>
              <p14:xfrm>
                <a:off x="7815120" y="5607437"/>
                <a:ext cx="144360" cy="26460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6CBE82BA-2FBB-0D53-E437-51BE85B00B6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797120" y="5589797"/>
                  <a:ext cx="180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1283B58F-984A-7723-7D1E-FA9293BFC746}"/>
                    </a:ext>
                  </a:extLst>
                </p14:cNvPr>
                <p14:cNvContentPartPr/>
                <p14:nvPr/>
              </p14:nvContentPartPr>
              <p14:xfrm>
                <a:off x="8034360" y="5580437"/>
                <a:ext cx="91080" cy="1389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1283B58F-984A-7723-7D1E-FA9293BFC74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16720" y="5562437"/>
                  <a:ext cx="126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924C28E5-C30B-8BD9-A2AF-E9F576F3AE54}"/>
                    </a:ext>
                  </a:extLst>
                </p14:cNvPr>
                <p14:cNvContentPartPr/>
                <p14:nvPr/>
              </p14:nvContentPartPr>
              <p14:xfrm>
                <a:off x="8123280" y="5617157"/>
                <a:ext cx="128160" cy="849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924C28E5-C30B-8BD9-A2AF-E9F576F3AE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105640" y="5599517"/>
                  <a:ext cx="163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23F99B46-80BC-E0F4-1DF1-61B094450186}"/>
                    </a:ext>
                  </a:extLst>
                </p14:cNvPr>
                <p14:cNvContentPartPr/>
                <p14:nvPr/>
              </p14:nvContentPartPr>
              <p14:xfrm>
                <a:off x="8114280" y="5775557"/>
                <a:ext cx="131760" cy="75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23F99B46-80BC-E0F4-1DF1-61B09445018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096280" y="5757557"/>
                  <a:ext cx="167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9E51F487-6AF7-EE6E-CE5D-10BC91CC2184}"/>
                    </a:ext>
                  </a:extLst>
                </p14:cNvPr>
                <p14:cNvContentPartPr/>
                <p14:nvPr/>
              </p14:nvContentPartPr>
              <p14:xfrm>
                <a:off x="8100960" y="5749277"/>
                <a:ext cx="136080" cy="1180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9E51F487-6AF7-EE6E-CE5D-10BC91CC218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083320" y="5731277"/>
                  <a:ext cx="171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380DC3EB-B10A-A4DB-0365-6447B2B18EAA}"/>
                    </a:ext>
                  </a:extLst>
                </p14:cNvPr>
                <p14:cNvContentPartPr/>
                <p14:nvPr/>
              </p14:nvContentPartPr>
              <p14:xfrm>
                <a:off x="8373120" y="5690597"/>
                <a:ext cx="168120" cy="19764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380DC3EB-B10A-A4DB-0365-6447B2B18EA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355480" y="5672957"/>
                  <a:ext cx="203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DA956481-684B-26F9-3D70-EFA60AC5469E}"/>
                    </a:ext>
                  </a:extLst>
                </p14:cNvPr>
                <p14:cNvContentPartPr/>
                <p14:nvPr/>
              </p14:nvContentPartPr>
              <p14:xfrm>
                <a:off x="8385360" y="5623637"/>
                <a:ext cx="97200" cy="2494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DA956481-684B-26F9-3D70-EFA60AC5469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367360" y="5605637"/>
                  <a:ext cx="132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F173A28C-A4F8-8D5D-BA61-6E45E0D2FDF0}"/>
                    </a:ext>
                  </a:extLst>
                </p14:cNvPr>
                <p14:cNvContentPartPr/>
                <p14:nvPr/>
              </p14:nvContentPartPr>
              <p14:xfrm>
                <a:off x="8387160" y="5643077"/>
                <a:ext cx="99360" cy="14076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F173A28C-A4F8-8D5D-BA61-6E45E0D2FDF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369160" y="5625077"/>
                  <a:ext cx="135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C6FA17C7-F095-2DBF-5EFF-93E1C418B1B5}"/>
                    </a:ext>
                  </a:extLst>
                </p14:cNvPr>
                <p14:cNvContentPartPr/>
                <p14:nvPr/>
              </p14:nvContentPartPr>
              <p14:xfrm>
                <a:off x="8667960" y="5659997"/>
                <a:ext cx="141120" cy="17712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C6FA17C7-F095-2DBF-5EFF-93E1C418B1B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649960" y="5642357"/>
                  <a:ext cx="176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2C850DA0-23CF-E92A-BED2-E3F7F8E796B6}"/>
                    </a:ext>
                  </a:extLst>
                </p14:cNvPr>
                <p14:cNvContentPartPr/>
                <p14:nvPr/>
              </p14:nvContentPartPr>
              <p14:xfrm>
                <a:off x="8896200" y="5842517"/>
                <a:ext cx="14760" cy="1692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2C850DA0-23CF-E92A-BED2-E3F7F8E796B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878200" y="5824877"/>
                  <a:ext cx="50400" cy="5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612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1518-A740-7473-8B54-8DF2AC2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64618-7F69-024F-40BC-5A5DA63E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3AF47-787F-6DFF-1BFD-63F514F1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94" y="690892"/>
            <a:ext cx="9264210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AD8BD-C073-E58A-5B5A-2AC1D9896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19BA78-1698-EBF6-06FE-3BE59D8FF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1(4)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解析：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可以被看做两个平面的交线，这条交线是子空间当且仅当这条交线过原点。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即是说当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x=y=z=w=0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的时候，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a+b+1,a-2b-5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也等于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解方程组即可。</a:t>
            </a:r>
            <a:endParaRPr lang="en-US" altLang="zh-CN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0567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3844</TotalTime>
  <Words>215</Words>
  <Application>Microsoft Office PowerPoint</Application>
  <PresentationFormat>宽屏</PresentationFormat>
  <Paragraphs>14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宋体</vt:lpstr>
      <vt:lpstr>等线</vt:lpstr>
      <vt:lpstr>Arial</vt:lpstr>
      <vt:lpstr>Garamond</vt:lpstr>
      <vt:lpstr>环保</vt:lpstr>
      <vt:lpstr>Week9: 期中试卷评讲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yonex</dc:creator>
  <cp:lastModifiedBy>yonex</cp:lastModifiedBy>
  <cp:revision>31</cp:revision>
  <dcterms:created xsi:type="dcterms:W3CDTF">2022-10-09T06:35:08Z</dcterms:created>
  <dcterms:modified xsi:type="dcterms:W3CDTF">2022-11-10T09:44:02Z</dcterms:modified>
</cp:coreProperties>
</file>